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8" r:id="rId8"/>
    <p:sldId id="286" r:id="rId9"/>
    <p:sldId id="287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itchFamily="2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4793"/>
    <a:srgbClr val="1392BC"/>
    <a:srgbClr val="A1CB47"/>
    <a:srgbClr val="653C8E"/>
    <a:srgbClr val="7BBABF"/>
    <a:srgbClr val="C3C3C3"/>
    <a:srgbClr val="A7BB39"/>
    <a:srgbClr val="FFB446"/>
    <a:srgbClr val="700025"/>
    <a:srgbClr val="9B0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83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st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m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80" t="-55350" r="-2134" b="-25704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b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994513"/>
            <a:ext cx="1401259" cy="950258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f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p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8140" y="434219"/>
            <a:ext cx="1293129" cy="1745976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1816323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ster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892" t="-25606" r="-14559" b="-10914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53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gl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d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5420" y="723452"/>
            <a:ext cx="1358531" cy="14923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40522636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d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75" t="-93000" r="-8103" b="-42101"/>
          <a:stretch/>
        </p:blipFill>
        <p:spPr>
          <a:xfrm>
            <a:off x="6973278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9792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z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v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723452"/>
            <a:ext cx="1401259" cy="14923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8387164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h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ck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738496"/>
            <a:ext cx="1401259" cy="146229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208843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l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f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766" t="-51655" r="-16395" b="-26141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08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m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t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41" t="-64953" r="-4933" b="-19311"/>
          <a:stretch/>
        </p:blipFill>
        <p:spPr>
          <a:xfrm>
            <a:off x="6973278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1336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p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804901"/>
            <a:ext cx="1401259" cy="1329483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3153140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rep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t</a:t>
            </a:r>
            <a:endParaRPr lang="en-GB" sz="19900" b="1" dirty="0">
              <a:solidFill>
                <a:srgbClr val="653C8E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58" t="-45808" r="-3258" b="-25431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056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br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g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4056" y="738496"/>
            <a:ext cx="1401259" cy="146229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1783875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fl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764" t="-96019" r="-18352" b="-4200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733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10524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ea</a:t>
            </a:r>
            <a:r>
              <a:rPr lang="en-GB" sz="19900" b="1" dirty="0"/>
              <a:t>ch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08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0830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3" t="-26181" r="19162" b="-23740"/>
          <a:stretch/>
        </p:blipFill>
        <p:spPr>
          <a:xfrm>
            <a:off x="6973597" y="16828"/>
            <a:ext cx="1695405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271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</a:t>
            </a:r>
            <a:r>
              <a:rPr lang="en-GB" sz="19900" b="1" dirty="0" err="1">
                <a:solidFill>
                  <a:srgbClr val="CB4793"/>
                </a:solidFill>
              </a:rPr>
              <a:t>ea</a:t>
            </a:r>
            <a:r>
              <a:rPr lang="en-GB" sz="19900" b="1" dirty="0" err="1"/>
              <a:t>sh</a:t>
            </a:r>
            <a:endParaRPr lang="en-GB" sz="19900" b="1" dirty="0"/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6184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81183" y="723452"/>
            <a:ext cx="887005" cy="14923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8002"/>
            <a:ext cx="1607640" cy="553718"/>
          </a:xfrm>
          <a:prstGeom prst="roundRect">
            <a:avLst/>
          </a:prstGeom>
          <a:solidFill>
            <a:srgbClr val="1392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5165638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395</TotalTime>
  <Words>160</Words>
  <Application>Microsoft Office PowerPoint</Application>
  <PresentationFormat>On-screen Show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Bennett, Riley (Student)</cp:lastModifiedBy>
  <cp:revision>38</cp:revision>
  <dcterms:created xsi:type="dcterms:W3CDTF">2021-03-18T13:10:42Z</dcterms:created>
  <dcterms:modified xsi:type="dcterms:W3CDTF">2021-09-29T14:41:16Z</dcterms:modified>
</cp:coreProperties>
</file>