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0" r:id="rId13"/>
    <p:sldId id="277" r:id="rId14"/>
    <p:sldId id="276" r:id="rId15"/>
    <p:sldId id="275" r:id="rId16"/>
    <p:sldId id="274" r:id="rId1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7907B1-EC74-434C-8520-B8D721610D4F}" v="19" dt="2026-03-23T13:58:57.287"/>
    <p1510:client id="{D96646D1-DBB5-4F43-B0CD-446533E797EA}" v="21" dt="2026-03-23T14:15:37.7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Clark" userId="ea289b07-670b-44a0-b7f7-966200424842" providerId="ADAL" clId="{6D244C83-A70C-478E-926E-66E8A5B5DD40}"/>
    <pc:docChg chg="undo custSel addSld delSld modSld">
      <pc:chgData name="Martin Clark" userId="ea289b07-670b-44a0-b7f7-966200424842" providerId="ADAL" clId="{6D244C83-A70C-478E-926E-66E8A5B5DD40}" dt="2026-03-23T14:48:55.762" v="168" actId="113"/>
      <pc:docMkLst>
        <pc:docMk/>
      </pc:docMkLst>
      <pc:sldChg chg="modSp mod">
        <pc:chgData name="Martin Clark" userId="ea289b07-670b-44a0-b7f7-966200424842" providerId="ADAL" clId="{6D244C83-A70C-478E-926E-66E8A5B5DD40}" dt="2026-03-09T16:22:44.809" v="116" actId="13926"/>
        <pc:sldMkLst>
          <pc:docMk/>
          <pc:sldMk cId="191243481" sldId="259"/>
        </pc:sldMkLst>
        <pc:graphicFrameChg chg="modGraphic">
          <ac:chgData name="Martin Clark" userId="ea289b07-670b-44a0-b7f7-966200424842" providerId="ADAL" clId="{6D244C83-A70C-478E-926E-66E8A5B5DD40}" dt="2026-03-09T16:22:44.809" v="116" actId="13926"/>
          <ac:graphicFrameMkLst>
            <pc:docMk/>
            <pc:sldMk cId="191243481" sldId="259"/>
            <ac:graphicFrameMk id="10" creationId="{065D4AC4-7957-AA62-C1A0-FE4F2CF00CA3}"/>
          </ac:graphicFrameMkLst>
        </pc:graphicFrameChg>
      </pc:sldChg>
      <pc:sldChg chg="modSp mod">
        <pc:chgData name="Martin Clark" userId="ea289b07-670b-44a0-b7f7-966200424842" providerId="ADAL" clId="{6D244C83-A70C-478E-926E-66E8A5B5DD40}" dt="2026-03-23T14:15:11.685" v="164" actId="20577"/>
        <pc:sldMkLst>
          <pc:docMk/>
          <pc:sldMk cId="3356791903" sldId="260"/>
        </pc:sldMkLst>
        <pc:graphicFrameChg chg="modGraphic">
          <ac:chgData name="Martin Clark" userId="ea289b07-670b-44a0-b7f7-966200424842" providerId="ADAL" clId="{6D244C83-A70C-478E-926E-66E8A5B5DD40}" dt="2026-03-23T14:15:11.685" v="164" actId="20577"/>
          <ac:graphicFrameMkLst>
            <pc:docMk/>
            <pc:sldMk cId="3356791903" sldId="260"/>
            <ac:graphicFrameMk id="5" creationId="{5A182FA8-E1AB-D63D-6ECD-2D907EE595F6}"/>
          </ac:graphicFrameMkLst>
        </pc:graphicFrameChg>
      </pc:sldChg>
      <pc:sldChg chg="modSp mod">
        <pc:chgData name="Martin Clark" userId="ea289b07-670b-44a0-b7f7-966200424842" providerId="ADAL" clId="{6D244C83-A70C-478E-926E-66E8A5B5DD40}" dt="2026-03-23T14:14:44.504" v="161" actId="21"/>
        <pc:sldMkLst>
          <pc:docMk/>
          <pc:sldMk cId="2755977508" sldId="262"/>
        </pc:sldMkLst>
        <pc:graphicFrameChg chg="modGraphic">
          <ac:chgData name="Martin Clark" userId="ea289b07-670b-44a0-b7f7-966200424842" providerId="ADAL" clId="{6D244C83-A70C-478E-926E-66E8A5B5DD40}" dt="2026-03-23T14:14:44.504" v="161" actId="21"/>
          <ac:graphicFrameMkLst>
            <pc:docMk/>
            <pc:sldMk cId="2755977508" sldId="262"/>
            <ac:graphicFrameMk id="5" creationId="{BB7A6755-CF87-7230-570A-7309BBAF653F}"/>
          </ac:graphicFrameMkLst>
        </pc:graphicFrameChg>
      </pc:sldChg>
      <pc:sldChg chg="addSp delSp modSp mod">
        <pc:chgData name="Martin Clark" userId="ea289b07-670b-44a0-b7f7-966200424842" providerId="ADAL" clId="{6D244C83-A70C-478E-926E-66E8A5B5DD40}" dt="2026-03-23T14:14:55.932" v="163" actId="20577"/>
        <pc:sldMkLst>
          <pc:docMk/>
          <pc:sldMk cId="2212214201" sldId="264"/>
        </pc:sldMkLst>
        <pc:graphicFrameChg chg="mod modGraphic">
          <ac:chgData name="Martin Clark" userId="ea289b07-670b-44a0-b7f7-966200424842" providerId="ADAL" clId="{6D244C83-A70C-478E-926E-66E8A5B5DD40}" dt="2026-03-23T14:14:55.932" v="163" actId="20577"/>
          <ac:graphicFrameMkLst>
            <pc:docMk/>
            <pc:sldMk cId="2212214201" sldId="264"/>
            <ac:graphicFrameMk id="5" creationId="{F9BDBC17-CD2E-90F4-A5E7-9D45B87765A4}"/>
          </ac:graphicFrameMkLst>
        </pc:graphicFrameChg>
        <pc:picChg chg="add mod">
          <ac:chgData name="Martin Clark" userId="ea289b07-670b-44a0-b7f7-966200424842" providerId="ADAL" clId="{6D244C83-A70C-478E-926E-66E8A5B5DD40}" dt="2026-03-09T15:42:59.207" v="32" actId="1076"/>
          <ac:picMkLst>
            <pc:docMk/>
            <pc:sldMk cId="2212214201" sldId="264"/>
            <ac:picMk id="2" creationId="{87786431-5961-3362-D5C1-EDADC19E9AE9}"/>
          </ac:picMkLst>
        </pc:picChg>
        <pc:picChg chg="add mod">
          <ac:chgData name="Martin Clark" userId="ea289b07-670b-44a0-b7f7-966200424842" providerId="ADAL" clId="{6D244C83-A70C-478E-926E-66E8A5B5DD40}" dt="2026-03-09T15:44:07.395" v="51" actId="1076"/>
          <ac:picMkLst>
            <pc:docMk/>
            <pc:sldMk cId="2212214201" sldId="264"/>
            <ac:picMk id="8" creationId="{D8B0BCD6-629B-6286-09D4-EA6C6F8380D0}"/>
          </ac:picMkLst>
        </pc:picChg>
        <pc:picChg chg="add mod">
          <ac:chgData name="Martin Clark" userId="ea289b07-670b-44a0-b7f7-966200424842" providerId="ADAL" clId="{6D244C83-A70C-478E-926E-66E8A5B5DD40}" dt="2026-03-09T15:47:06.230" v="62" actId="1038"/>
          <ac:picMkLst>
            <pc:docMk/>
            <pc:sldMk cId="2212214201" sldId="264"/>
            <ac:picMk id="10" creationId="{4BA6F421-E363-19B0-9A18-914E71F2A930}"/>
          </ac:picMkLst>
        </pc:picChg>
        <pc:picChg chg="add mod">
          <ac:chgData name="Martin Clark" userId="ea289b07-670b-44a0-b7f7-966200424842" providerId="ADAL" clId="{6D244C83-A70C-478E-926E-66E8A5B5DD40}" dt="2026-03-09T15:47:34.129" v="64" actId="1076"/>
          <ac:picMkLst>
            <pc:docMk/>
            <pc:sldMk cId="2212214201" sldId="264"/>
            <ac:picMk id="11" creationId="{44213B7B-CE19-99C2-9376-8A1B679EA6C4}"/>
          </ac:picMkLst>
        </pc:picChg>
      </pc:sldChg>
      <pc:sldChg chg="addSp delSp modSp mod">
        <pc:chgData name="Martin Clark" userId="ea289b07-670b-44a0-b7f7-966200424842" providerId="ADAL" clId="{6D244C83-A70C-478E-926E-66E8A5B5DD40}" dt="2026-03-23T11:57:59.149" v="140" actId="14100"/>
        <pc:sldMkLst>
          <pc:docMk/>
          <pc:sldMk cId="760599453" sldId="265"/>
        </pc:sldMkLst>
        <pc:graphicFrameChg chg="add mod">
          <ac:chgData name="Martin Clark" userId="ea289b07-670b-44a0-b7f7-966200424842" providerId="ADAL" clId="{6D244C83-A70C-478E-926E-66E8A5B5DD40}" dt="2026-03-23T11:56:24.630" v="128"/>
          <ac:graphicFrameMkLst>
            <pc:docMk/>
            <pc:sldMk cId="760599453" sldId="265"/>
            <ac:graphicFrameMk id="2" creationId="{950C42BB-ECB8-15E0-51D7-B110FF25FDEC}"/>
          </ac:graphicFrameMkLst>
        </pc:graphicFrameChg>
        <pc:graphicFrameChg chg="del modGraphic">
          <ac:chgData name="Martin Clark" userId="ea289b07-670b-44a0-b7f7-966200424842" providerId="ADAL" clId="{6D244C83-A70C-478E-926E-66E8A5B5DD40}" dt="2026-03-23T11:56:14.703" v="127" actId="21"/>
          <ac:graphicFrameMkLst>
            <pc:docMk/>
            <pc:sldMk cId="760599453" sldId="265"/>
            <ac:graphicFrameMk id="5" creationId="{2BEE4F89-4408-F00A-3DA8-BFCBC572C119}"/>
          </ac:graphicFrameMkLst>
        </pc:graphicFrameChg>
        <pc:graphicFrameChg chg="add mod">
          <ac:chgData name="Martin Clark" userId="ea289b07-670b-44a0-b7f7-966200424842" providerId="ADAL" clId="{6D244C83-A70C-478E-926E-66E8A5B5DD40}" dt="2026-03-23T11:56:59.347" v="132" actId="14100"/>
          <ac:graphicFrameMkLst>
            <pc:docMk/>
            <pc:sldMk cId="760599453" sldId="265"/>
            <ac:graphicFrameMk id="6" creationId="{97B5B1D5-49C8-1EA4-A62C-02290BF17570}"/>
          </ac:graphicFrameMkLst>
        </pc:graphicFrameChg>
        <pc:picChg chg="add mod">
          <ac:chgData name="Martin Clark" userId="ea289b07-670b-44a0-b7f7-966200424842" providerId="ADAL" clId="{6D244C83-A70C-478E-926E-66E8A5B5DD40}" dt="2026-03-23T11:57:59.149" v="140" actId="14100"/>
          <ac:picMkLst>
            <pc:docMk/>
            <pc:sldMk cId="760599453" sldId="265"/>
            <ac:picMk id="8" creationId="{C901783E-6DD9-2DDF-F0EA-E308E017DE30}"/>
          </ac:picMkLst>
        </pc:picChg>
        <pc:picChg chg="add mod">
          <ac:chgData name="Martin Clark" userId="ea289b07-670b-44a0-b7f7-966200424842" providerId="ADAL" clId="{6D244C83-A70C-478E-926E-66E8A5B5DD40}" dt="2026-03-23T11:56:27.378" v="129"/>
          <ac:picMkLst>
            <pc:docMk/>
            <pc:sldMk cId="760599453" sldId="265"/>
            <ac:picMk id="1025" creationId="{6B891C90-44C7-6710-BAF6-E8B1FF47BE66}"/>
          </ac:picMkLst>
        </pc:picChg>
        <pc:picChg chg="add mod">
          <ac:chgData name="Martin Clark" userId="ea289b07-670b-44a0-b7f7-966200424842" providerId="ADAL" clId="{6D244C83-A70C-478E-926E-66E8A5B5DD40}" dt="2026-03-23T11:57:01.138" v="133"/>
          <ac:picMkLst>
            <pc:docMk/>
            <pc:sldMk cId="760599453" sldId="265"/>
            <ac:picMk id="1026" creationId="{1F03FB41-F32E-1AA0-758C-9370613E8DF9}"/>
          </ac:picMkLst>
        </pc:picChg>
      </pc:sldChg>
      <pc:sldChg chg="del">
        <pc:chgData name="Martin Clark" userId="ea289b07-670b-44a0-b7f7-966200424842" providerId="ADAL" clId="{6D244C83-A70C-478E-926E-66E8A5B5DD40}" dt="2026-03-23T11:58:46.529" v="142" actId="2696"/>
        <pc:sldMkLst>
          <pc:docMk/>
          <pc:sldMk cId="1606010280" sldId="266"/>
        </pc:sldMkLst>
      </pc:sldChg>
      <pc:sldChg chg="modSp mod">
        <pc:chgData name="Martin Clark" userId="ea289b07-670b-44a0-b7f7-966200424842" providerId="ADAL" clId="{6D244C83-A70C-478E-926E-66E8A5B5DD40}" dt="2026-03-23T14:14:12.455" v="157" actId="20577"/>
        <pc:sldMkLst>
          <pc:docMk/>
          <pc:sldMk cId="3120658537" sldId="270"/>
        </pc:sldMkLst>
        <pc:graphicFrameChg chg="modGraphic">
          <ac:chgData name="Martin Clark" userId="ea289b07-670b-44a0-b7f7-966200424842" providerId="ADAL" clId="{6D244C83-A70C-478E-926E-66E8A5B5DD40}" dt="2026-03-23T14:14:12.455" v="157" actId="20577"/>
          <ac:graphicFrameMkLst>
            <pc:docMk/>
            <pc:sldMk cId="3120658537" sldId="270"/>
            <ac:graphicFrameMk id="2" creationId="{F06D8B73-1069-A20D-8F57-8B1AA064904F}"/>
          </ac:graphicFrameMkLst>
        </pc:graphicFrameChg>
      </pc:sldChg>
      <pc:sldChg chg="del">
        <pc:chgData name="Martin Clark" userId="ea289b07-670b-44a0-b7f7-966200424842" providerId="ADAL" clId="{6D244C83-A70C-478E-926E-66E8A5B5DD40}" dt="2026-03-23T14:11:46.663" v="143" actId="2696"/>
        <pc:sldMkLst>
          <pc:docMk/>
          <pc:sldMk cId="2070466118" sldId="273"/>
        </pc:sldMkLst>
      </pc:sldChg>
      <pc:sldChg chg="modSp mod">
        <pc:chgData name="Martin Clark" userId="ea289b07-670b-44a0-b7f7-966200424842" providerId="ADAL" clId="{6D244C83-A70C-478E-926E-66E8A5B5DD40}" dt="2026-03-23T14:13:53.134" v="155" actId="20577"/>
        <pc:sldMkLst>
          <pc:docMk/>
          <pc:sldMk cId="1720532140" sldId="274"/>
        </pc:sldMkLst>
        <pc:graphicFrameChg chg="modGraphic">
          <ac:chgData name="Martin Clark" userId="ea289b07-670b-44a0-b7f7-966200424842" providerId="ADAL" clId="{6D244C83-A70C-478E-926E-66E8A5B5DD40}" dt="2026-03-23T14:13:53.134" v="155" actId="20577"/>
          <ac:graphicFrameMkLst>
            <pc:docMk/>
            <pc:sldMk cId="1720532140" sldId="274"/>
            <ac:graphicFrameMk id="2" creationId="{6FC2DE98-3E8B-8664-0AF1-4BC465269E4A}"/>
          </ac:graphicFrameMkLst>
        </pc:graphicFrameChg>
      </pc:sldChg>
      <pc:sldChg chg="modSp mod">
        <pc:chgData name="Martin Clark" userId="ea289b07-670b-44a0-b7f7-966200424842" providerId="ADAL" clId="{6D244C83-A70C-478E-926E-66E8A5B5DD40}" dt="2026-03-23T14:14:21.492" v="160" actId="20577"/>
        <pc:sldMkLst>
          <pc:docMk/>
          <pc:sldMk cId="2536211415" sldId="275"/>
        </pc:sldMkLst>
        <pc:graphicFrameChg chg="modGraphic">
          <ac:chgData name="Martin Clark" userId="ea289b07-670b-44a0-b7f7-966200424842" providerId="ADAL" clId="{6D244C83-A70C-478E-926E-66E8A5B5DD40}" dt="2026-03-23T14:14:21.492" v="160" actId="20577"/>
          <ac:graphicFrameMkLst>
            <pc:docMk/>
            <pc:sldMk cId="2536211415" sldId="275"/>
            <ac:graphicFrameMk id="2" creationId="{EB5C837B-7071-41C7-EAE1-2ED2A10D5D17}"/>
          </ac:graphicFrameMkLst>
        </pc:graphicFrameChg>
      </pc:sldChg>
      <pc:sldChg chg="modSp mod">
        <pc:chgData name="Martin Clark" userId="ea289b07-670b-44a0-b7f7-966200424842" providerId="ADAL" clId="{6D244C83-A70C-478E-926E-66E8A5B5DD40}" dt="2026-03-23T14:13:33.881" v="151" actId="20577"/>
        <pc:sldMkLst>
          <pc:docMk/>
          <pc:sldMk cId="2883864405" sldId="276"/>
        </pc:sldMkLst>
        <pc:graphicFrameChg chg="modGraphic">
          <ac:chgData name="Martin Clark" userId="ea289b07-670b-44a0-b7f7-966200424842" providerId="ADAL" clId="{6D244C83-A70C-478E-926E-66E8A5B5DD40}" dt="2026-03-23T14:13:33.881" v="151" actId="20577"/>
          <ac:graphicFrameMkLst>
            <pc:docMk/>
            <pc:sldMk cId="2883864405" sldId="276"/>
            <ac:graphicFrameMk id="2" creationId="{0C43063D-4996-8F50-39D2-9B3391C83F21}"/>
          </ac:graphicFrameMkLst>
        </pc:graphicFrameChg>
      </pc:sldChg>
      <pc:sldChg chg="modSp mod">
        <pc:chgData name="Martin Clark" userId="ea289b07-670b-44a0-b7f7-966200424842" providerId="ADAL" clId="{6D244C83-A70C-478E-926E-66E8A5B5DD40}" dt="2026-03-23T14:48:55.762" v="168" actId="113"/>
        <pc:sldMkLst>
          <pc:docMk/>
          <pc:sldMk cId="2920400790" sldId="277"/>
        </pc:sldMkLst>
        <pc:graphicFrameChg chg="modGraphic">
          <ac:chgData name="Martin Clark" userId="ea289b07-670b-44a0-b7f7-966200424842" providerId="ADAL" clId="{6D244C83-A70C-478E-926E-66E8A5B5DD40}" dt="2026-03-23T14:48:55.762" v="168" actId="113"/>
          <ac:graphicFrameMkLst>
            <pc:docMk/>
            <pc:sldMk cId="2920400790" sldId="277"/>
            <ac:graphicFrameMk id="2" creationId="{3E931EEE-F173-2C9E-A785-A1E6D92FD218}"/>
          </ac:graphicFrameMkLst>
        </pc:graphicFrameChg>
      </pc:sldChg>
      <pc:sldChg chg="addSp delSp modSp new del mod">
        <pc:chgData name="Martin Clark" userId="ea289b07-670b-44a0-b7f7-966200424842" providerId="ADAL" clId="{6D244C83-A70C-478E-926E-66E8A5B5DD40}" dt="2026-03-23T11:58:04.511" v="141" actId="2696"/>
        <pc:sldMkLst>
          <pc:docMk/>
          <pc:sldMk cId="1914269554" sldId="278"/>
        </pc:sldMkLst>
        <pc:spChg chg="del">
          <ac:chgData name="Martin Clark" userId="ea289b07-670b-44a0-b7f7-966200424842" providerId="ADAL" clId="{6D244C83-A70C-478E-926E-66E8A5B5DD40}" dt="2026-03-23T11:55:27.611" v="124" actId="478"/>
          <ac:spMkLst>
            <pc:docMk/>
            <pc:sldMk cId="1914269554" sldId="278"/>
            <ac:spMk id="2" creationId="{D2170EE9-A815-8F99-2A2C-4DDD3BB1C4A9}"/>
          </ac:spMkLst>
        </pc:spChg>
        <pc:spChg chg="del">
          <ac:chgData name="Martin Clark" userId="ea289b07-670b-44a0-b7f7-966200424842" providerId="ADAL" clId="{6D244C83-A70C-478E-926E-66E8A5B5DD40}" dt="2026-03-23T11:55:28.883" v="125" actId="478"/>
          <ac:spMkLst>
            <pc:docMk/>
            <pc:sldMk cId="1914269554" sldId="278"/>
            <ac:spMk id="3" creationId="{960EF3A6-ADDA-578B-BC2D-FE6390751C50}"/>
          </ac:spMkLst>
        </pc:spChg>
        <pc:spChg chg="add mod">
          <ac:chgData name="Martin Clark" userId="ea289b07-670b-44a0-b7f7-966200424842" providerId="ADAL" clId="{6D244C83-A70C-478E-926E-66E8A5B5DD40}" dt="2026-03-23T11:57:26.964" v="135"/>
          <ac:spMkLst>
            <pc:docMk/>
            <pc:sldMk cId="1914269554" sldId="278"/>
            <ac:spMk id="5" creationId="{48BA75C6-5DA3-2CE6-1B8C-65DA57595D30}"/>
          </ac:spMkLst>
        </pc:spChg>
        <pc:spChg chg="add mod">
          <ac:chgData name="Martin Clark" userId="ea289b07-670b-44a0-b7f7-966200424842" providerId="ADAL" clId="{6D244C83-A70C-478E-926E-66E8A5B5DD40}" dt="2026-03-23T11:57:26.964" v="135"/>
          <ac:spMkLst>
            <pc:docMk/>
            <pc:sldMk cId="1914269554" sldId="278"/>
            <ac:spMk id="6" creationId="{1BA687A5-CCD9-914F-4BF5-2AEDD5731720}"/>
          </ac:spMkLst>
        </pc:spChg>
        <pc:spChg chg="add mod">
          <ac:chgData name="Martin Clark" userId="ea289b07-670b-44a0-b7f7-966200424842" providerId="ADAL" clId="{6D244C83-A70C-478E-926E-66E8A5B5DD40}" dt="2026-03-23T11:57:26.964" v="135"/>
          <ac:spMkLst>
            <pc:docMk/>
            <pc:sldMk cId="1914269554" sldId="278"/>
            <ac:spMk id="7" creationId="{CB25A5BD-E882-6413-F8BC-9C5F312F8DD6}"/>
          </ac:spMkLst>
        </pc:spChg>
        <pc:graphicFrameChg chg="add mod">
          <ac:chgData name="Martin Clark" userId="ea289b07-670b-44a0-b7f7-966200424842" providerId="ADAL" clId="{6D244C83-A70C-478E-926E-66E8A5B5DD40}" dt="2026-03-23T11:57:23.653" v="134"/>
          <ac:graphicFrameMkLst>
            <pc:docMk/>
            <pc:sldMk cId="1914269554" sldId="278"/>
            <ac:graphicFrameMk id="4" creationId="{01BEC671-129E-52A6-7FD8-9A2D7EAAAE1D}"/>
          </ac:graphicFrameMkLst>
        </pc:graphicFrameChg>
        <pc:picChg chg="add mod">
          <ac:chgData name="Martin Clark" userId="ea289b07-670b-44a0-b7f7-966200424842" providerId="ADAL" clId="{6D244C83-A70C-478E-926E-66E8A5B5DD40}" dt="2026-03-23T11:57:26.964" v="135"/>
          <ac:picMkLst>
            <pc:docMk/>
            <pc:sldMk cId="1914269554" sldId="278"/>
            <ac:picMk id="2049" creationId="{E16EE4A2-F0F4-91F0-8780-62078BE55F06}"/>
          </ac:picMkLst>
        </pc:picChg>
      </pc:sldChg>
    </pc:docChg>
  </pc:docChgLst>
  <pc:docChgLst>
    <pc:chgData name="Mrs Southern" userId="251dd6b9-b8b5-4549-aad2-260923e1ec46" providerId="ADAL" clId="{C8B239AF-D4FF-4C5C-A115-B5270089D996}"/>
    <pc:docChg chg="undo custSel modSld sldOrd">
      <pc:chgData name="Mrs Southern" userId="251dd6b9-b8b5-4549-aad2-260923e1ec46" providerId="ADAL" clId="{C8B239AF-D4FF-4C5C-A115-B5270089D996}" dt="2026-03-23T13:59:37.918" v="3882" actId="20577"/>
      <pc:docMkLst>
        <pc:docMk/>
      </pc:docMkLst>
      <pc:sldChg chg="modSp mod">
        <pc:chgData name="Mrs Southern" userId="251dd6b9-b8b5-4549-aad2-260923e1ec46" providerId="ADAL" clId="{C8B239AF-D4FF-4C5C-A115-B5270089D996}" dt="2026-03-23T10:40:36.209" v="2814" actId="20577"/>
        <pc:sldMkLst>
          <pc:docMk/>
          <pc:sldMk cId="191243481" sldId="259"/>
        </pc:sldMkLst>
        <pc:graphicFrameChg chg="mod modGraphic">
          <ac:chgData name="Mrs Southern" userId="251dd6b9-b8b5-4549-aad2-260923e1ec46" providerId="ADAL" clId="{C8B239AF-D4FF-4C5C-A115-B5270089D996}" dt="2026-03-23T10:40:36.209" v="2814" actId="20577"/>
          <ac:graphicFrameMkLst>
            <pc:docMk/>
            <pc:sldMk cId="191243481" sldId="259"/>
            <ac:graphicFrameMk id="10" creationId="{065D4AC4-7957-AA62-C1A0-FE4F2CF00CA3}"/>
          </ac:graphicFrameMkLst>
        </pc:graphicFrameChg>
      </pc:sldChg>
      <pc:sldChg chg="modSp mod">
        <pc:chgData name="Mrs Southern" userId="251dd6b9-b8b5-4549-aad2-260923e1ec46" providerId="ADAL" clId="{C8B239AF-D4FF-4C5C-A115-B5270089D996}" dt="2026-03-23T10:35:23.353" v="2797" actId="20577"/>
        <pc:sldMkLst>
          <pc:docMk/>
          <pc:sldMk cId="3356791903" sldId="260"/>
        </pc:sldMkLst>
        <pc:graphicFrameChg chg="mod modGraphic">
          <ac:chgData name="Mrs Southern" userId="251dd6b9-b8b5-4549-aad2-260923e1ec46" providerId="ADAL" clId="{C8B239AF-D4FF-4C5C-A115-B5270089D996}" dt="2026-03-23T10:35:23.353" v="2797" actId="20577"/>
          <ac:graphicFrameMkLst>
            <pc:docMk/>
            <pc:sldMk cId="3356791903" sldId="260"/>
            <ac:graphicFrameMk id="5" creationId="{5A182FA8-E1AB-D63D-6ECD-2D907EE595F6}"/>
          </ac:graphicFrameMkLst>
        </pc:graphicFrameChg>
      </pc:sldChg>
      <pc:sldChg chg="modSp mod">
        <pc:chgData name="Mrs Southern" userId="251dd6b9-b8b5-4549-aad2-260923e1ec46" providerId="ADAL" clId="{C8B239AF-D4FF-4C5C-A115-B5270089D996}" dt="2026-03-23T10:33:24.159" v="2732" actId="20577"/>
        <pc:sldMkLst>
          <pc:docMk/>
          <pc:sldMk cId="2755977508" sldId="262"/>
        </pc:sldMkLst>
        <pc:graphicFrameChg chg="mod modGraphic">
          <ac:chgData name="Mrs Southern" userId="251dd6b9-b8b5-4549-aad2-260923e1ec46" providerId="ADAL" clId="{C8B239AF-D4FF-4C5C-A115-B5270089D996}" dt="2026-03-23T10:33:24.159" v="2732" actId="20577"/>
          <ac:graphicFrameMkLst>
            <pc:docMk/>
            <pc:sldMk cId="2755977508" sldId="262"/>
            <ac:graphicFrameMk id="5" creationId="{BB7A6755-CF87-7230-570A-7309BBAF653F}"/>
          </ac:graphicFrameMkLst>
        </pc:graphicFrameChg>
      </pc:sldChg>
      <pc:sldChg chg="modSp mod">
        <pc:chgData name="Mrs Southern" userId="251dd6b9-b8b5-4549-aad2-260923e1ec46" providerId="ADAL" clId="{C8B239AF-D4FF-4C5C-A115-B5270089D996}" dt="2026-03-23T10:33:34.324" v="2734" actId="20577"/>
        <pc:sldMkLst>
          <pc:docMk/>
          <pc:sldMk cId="2212214201" sldId="264"/>
        </pc:sldMkLst>
        <pc:graphicFrameChg chg="mod modGraphic">
          <ac:chgData name="Mrs Southern" userId="251dd6b9-b8b5-4549-aad2-260923e1ec46" providerId="ADAL" clId="{C8B239AF-D4FF-4C5C-A115-B5270089D996}" dt="2026-03-23T10:33:34.324" v="2734" actId="20577"/>
          <ac:graphicFrameMkLst>
            <pc:docMk/>
            <pc:sldMk cId="2212214201" sldId="264"/>
            <ac:graphicFrameMk id="5" creationId="{F9BDBC17-CD2E-90F4-A5E7-9D45B87765A4}"/>
          </ac:graphicFrameMkLst>
        </pc:graphicFrameChg>
      </pc:sldChg>
      <pc:sldChg chg="modSp mod">
        <pc:chgData name="Mrs Southern" userId="251dd6b9-b8b5-4549-aad2-260923e1ec46" providerId="ADAL" clId="{C8B239AF-D4FF-4C5C-A115-B5270089D996}" dt="2026-03-08T20:17:04.282" v="1309" actId="13926"/>
        <pc:sldMkLst>
          <pc:docMk/>
          <pc:sldMk cId="760599453" sldId="265"/>
        </pc:sldMkLst>
      </pc:sldChg>
      <pc:sldChg chg="modSp mod">
        <pc:chgData name="Mrs Southern" userId="251dd6b9-b8b5-4549-aad2-260923e1ec46" providerId="ADAL" clId="{C8B239AF-D4FF-4C5C-A115-B5270089D996}" dt="2026-03-23T13:59:18.309" v="3852" actId="20577"/>
        <pc:sldMkLst>
          <pc:docMk/>
          <pc:sldMk cId="3120658537" sldId="270"/>
        </pc:sldMkLst>
        <pc:spChg chg="mod">
          <ac:chgData name="Mrs Southern" userId="251dd6b9-b8b5-4549-aad2-260923e1ec46" providerId="ADAL" clId="{C8B239AF-D4FF-4C5C-A115-B5270089D996}" dt="2026-03-23T13:59:18.309" v="3852" actId="20577"/>
          <ac:spMkLst>
            <pc:docMk/>
            <pc:sldMk cId="3120658537" sldId="270"/>
            <ac:spMk id="4" creationId="{1CFA53F3-F0F5-4362-4434-1CA64B94EA7D}"/>
          </ac:spMkLst>
        </pc:spChg>
        <pc:graphicFrameChg chg="mod modGraphic">
          <ac:chgData name="Mrs Southern" userId="251dd6b9-b8b5-4549-aad2-260923e1ec46" providerId="ADAL" clId="{C8B239AF-D4FF-4C5C-A115-B5270089D996}" dt="2026-03-23T13:59:12.827" v="3840" actId="20577"/>
          <ac:graphicFrameMkLst>
            <pc:docMk/>
            <pc:sldMk cId="3120658537" sldId="270"/>
            <ac:graphicFrameMk id="2" creationId="{F06D8B73-1069-A20D-8F57-8B1AA064904F}"/>
          </ac:graphicFrameMkLst>
        </pc:graphicFrameChg>
      </pc:sldChg>
      <pc:sldChg chg="ord">
        <pc:chgData name="Mrs Southern" userId="251dd6b9-b8b5-4549-aad2-260923e1ec46" providerId="ADAL" clId="{C8B239AF-D4FF-4C5C-A115-B5270089D996}" dt="2026-03-23T10:44:00.791" v="2817"/>
        <pc:sldMkLst>
          <pc:docMk/>
          <pc:sldMk cId="2070466118" sldId="273"/>
        </pc:sldMkLst>
      </pc:sldChg>
      <pc:sldChg chg="modSp mod">
        <pc:chgData name="Mrs Southern" userId="251dd6b9-b8b5-4549-aad2-260923e1ec46" providerId="ADAL" clId="{C8B239AF-D4FF-4C5C-A115-B5270089D996}" dt="2026-03-23T13:55:53.822" v="3702" actId="13926"/>
        <pc:sldMkLst>
          <pc:docMk/>
          <pc:sldMk cId="1720532140" sldId="274"/>
        </pc:sldMkLst>
        <pc:spChg chg="mod">
          <ac:chgData name="Mrs Southern" userId="251dd6b9-b8b5-4549-aad2-260923e1ec46" providerId="ADAL" clId="{C8B239AF-D4FF-4C5C-A115-B5270089D996}" dt="2026-03-23T13:41:24.172" v="3353" actId="1076"/>
          <ac:spMkLst>
            <pc:docMk/>
            <pc:sldMk cId="1720532140" sldId="274"/>
            <ac:spMk id="4" creationId="{7415927F-87F2-05EB-8DD1-359F1166BACC}"/>
          </ac:spMkLst>
        </pc:spChg>
        <pc:graphicFrameChg chg="mod modGraphic">
          <ac:chgData name="Mrs Southern" userId="251dd6b9-b8b5-4549-aad2-260923e1ec46" providerId="ADAL" clId="{C8B239AF-D4FF-4C5C-A115-B5270089D996}" dt="2026-03-23T13:55:53.822" v="3702" actId="13926"/>
          <ac:graphicFrameMkLst>
            <pc:docMk/>
            <pc:sldMk cId="1720532140" sldId="274"/>
            <ac:graphicFrameMk id="2" creationId="{6FC2DE98-3E8B-8664-0AF1-4BC465269E4A}"/>
          </ac:graphicFrameMkLst>
        </pc:graphicFrameChg>
      </pc:sldChg>
      <pc:sldChg chg="modSp mod">
        <pc:chgData name="Mrs Southern" userId="251dd6b9-b8b5-4549-aad2-260923e1ec46" providerId="ADAL" clId="{C8B239AF-D4FF-4C5C-A115-B5270089D996}" dt="2026-03-23T13:56:17.940" v="3708" actId="20577"/>
        <pc:sldMkLst>
          <pc:docMk/>
          <pc:sldMk cId="2536211415" sldId="275"/>
        </pc:sldMkLst>
        <pc:spChg chg="mod">
          <ac:chgData name="Mrs Southern" userId="251dd6b9-b8b5-4549-aad2-260923e1ec46" providerId="ADAL" clId="{C8B239AF-D4FF-4C5C-A115-B5270089D996}" dt="2026-03-23T13:35:48.841" v="3188" actId="20577"/>
          <ac:spMkLst>
            <pc:docMk/>
            <pc:sldMk cId="2536211415" sldId="275"/>
            <ac:spMk id="4" creationId="{3503C286-6601-B5F6-57C4-A0836621D28E}"/>
          </ac:spMkLst>
        </pc:spChg>
        <pc:graphicFrameChg chg="mod modGraphic">
          <ac:chgData name="Mrs Southern" userId="251dd6b9-b8b5-4549-aad2-260923e1ec46" providerId="ADAL" clId="{C8B239AF-D4FF-4C5C-A115-B5270089D996}" dt="2026-03-23T13:56:17.940" v="3708" actId="20577"/>
          <ac:graphicFrameMkLst>
            <pc:docMk/>
            <pc:sldMk cId="2536211415" sldId="275"/>
            <ac:graphicFrameMk id="2" creationId="{EB5C837B-7071-41C7-EAE1-2ED2A10D5D17}"/>
          </ac:graphicFrameMkLst>
        </pc:graphicFrameChg>
      </pc:sldChg>
      <pc:sldChg chg="modSp mod">
        <pc:chgData name="Mrs Southern" userId="251dd6b9-b8b5-4549-aad2-260923e1ec46" providerId="ADAL" clId="{C8B239AF-D4FF-4C5C-A115-B5270089D996}" dt="2026-03-23T13:53:49.576" v="3681" actId="20577"/>
        <pc:sldMkLst>
          <pc:docMk/>
          <pc:sldMk cId="2883864405" sldId="276"/>
        </pc:sldMkLst>
        <pc:spChg chg="mod">
          <ac:chgData name="Mrs Southern" userId="251dd6b9-b8b5-4549-aad2-260923e1ec46" providerId="ADAL" clId="{C8B239AF-D4FF-4C5C-A115-B5270089D996}" dt="2026-03-23T13:30:29.770" v="2887" actId="14100"/>
          <ac:spMkLst>
            <pc:docMk/>
            <pc:sldMk cId="2883864405" sldId="276"/>
            <ac:spMk id="4" creationId="{D9EC24E5-DBE8-47EA-B1DE-D1192E89143D}"/>
          </ac:spMkLst>
        </pc:spChg>
        <pc:graphicFrameChg chg="mod modGraphic">
          <ac:chgData name="Mrs Southern" userId="251dd6b9-b8b5-4549-aad2-260923e1ec46" providerId="ADAL" clId="{C8B239AF-D4FF-4C5C-A115-B5270089D996}" dt="2026-03-23T13:53:49.576" v="3681" actId="20577"/>
          <ac:graphicFrameMkLst>
            <pc:docMk/>
            <pc:sldMk cId="2883864405" sldId="276"/>
            <ac:graphicFrameMk id="2" creationId="{0C43063D-4996-8F50-39D2-9B3391C83F21}"/>
          </ac:graphicFrameMkLst>
        </pc:graphicFrameChg>
      </pc:sldChg>
      <pc:sldChg chg="modSp mod">
        <pc:chgData name="Mrs Southern" userId="251dd6b9-b8b5-4549-aad2-260923e1ec46" providerId="ADAL" clId="{C8B239AF-D4FF-4C5C-A115-B5270089D996}" dt="2026-03-23T13:59:37.918" v="3882" actId="20577"/>
        <pc:sldMkLst>
          <pc:docMk/>
          <pc:sldMk cId="2920400790" sldId="277"/>
        </pc:sldMkLst>
        <pc:spChg chg="mod">
          <ac:chgData name="Mrs Southern" userId="251dd6b9-b8b5-4549-aad2-260923e1ec46" providerId="ADAL" clId="{C8B239AF-D4FF-4C5C-A115-B5270089D996}" dt="2026-03-23T13:59:25.840" v="3865" actId="20577"/>
          <ac:spMkLst>
            <pc:docMk/>
            <pc:sldMk cId="2920400790" sldId="277"/>
            <ac:spMk id="4" creationId="{08956E3B-44E3-C739-9807-F5B3AC764123}"/>
          </ac:spMkLst>
        </pc:spChg>
        <pc:graphicFrameChg chg="mod modGraphic">
          <ac:chgData name="Mrs Southern" userId="251dd6b9-b8b5-4549-aad2-260923e1ec46" providerId="ADAL" clId="{C8B239AF-D4FF-4C5C-A115-B5270089D996}" dt="2026-03-23T13:59:37.918" v="3882" actId="2057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3/23/2026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3/23/2026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3/23/2026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3/23/2026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203093286"/>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23196">
                  <a:extLst>
                    <a:ext uri="{9D8B030D-6E8A-4147-A177-3AD203B41FA5}">
                      <a16:colId xmlns:a16="http://schemas.microsoft.com/office/drawing/2014/main" val="279180329"/>
                    </a:ext>
                  </a:extLst>
                </a:gridCol>
                <a:gridCol w="1794945">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83% of Y6 cohort were able to swim </a:t>
                      </a:r>
                      <a:r>
                        <a:rPr lang="en-US" sz="700" dirty="0">
                          <a:effectLst/>
                          <a:latin typeface="Calibri" panose="020F0502020204030204" pitchFamily="34" charset="0"/>
                          <a:cs typeface="Calibri" panose="020F0502020204030204" pitchFamily="34" charset="0"/>
                        </a:rPr>
                        <a:t>competently, confidently and proficiently over a distance of at least 25 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This breaks down as follows:</a:t>
                      </a:r>
                    </a:p>
                    <a:p>
                      <a:r>
                        <a:rPr lang="en-US" sz="700" dirty="0">
                          <a:latin typeface="Calibri" panose="020F0502020204030204" pitchFamily="34" charset="0"/>
                          <a:cs typeface="Calibri" panose="020F0502020204030204" pitchFamily="34" charset="0"/>
                        </a:rPr>
                        <a:t>14/ 15 boys</a:t>
                      </a:r>
                    </a:p>
                    <a:p>
                      <a:r>
                        <a:rPr lang="en-US" sz="700" dirty="0">
                          <a:latin typeface="Calibri" panose="020F0502020204030204" pitchFamily="34" charset="0"/>
                          <a:cs typeface="Calibri" panose="020F0502020204030204" pitchFamily="34" charset="0"/>
                        </a:rPr>
                        <a:t>10/ 14 girls</a:t>
                      </a:r>
                    </a:p>
                    <a:p>
                      <a:r>
                        <a:rPr lang="en-US" sz="700" dirty="0">
                          <a:latin typeface="Calibri" panose="020F0502020204030204" pitchFamily="34" charset="0"/>
                          <a:cs typeface="Calibri" panose="020F0502020204030204" pitchFamily="34" charset="0"/>
                        </a:rPr>
                        <a:t>4/ 8 SEND</a:t>
                      </a:r>
                    </a:p>
                    <a:p>
                      <a:r>
                        <a:rPr lang="en-US" sz="700" dirty="0">
                          <a:latin typeface="Calibri" panose="020F0502020204030204" pitchFamily="34" charset="0"/>
                          <a:cs typeface="Calibri" panose="020F0502020204030204" pitchFamily="34" charset="0"/>
                        </a:rPr>
                        <a:t>7/ 10 PPG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83% of Y6 cohort were able to u</a:t>
                      </a:r>
                      <a:r>
                        <a:rPr lang="en-US" sz="700" dirty="0">
                          <a:effectLst/>
                          <a:latin typeface="Calibri" panose="020F0502020204030204" pitchFamily="34" charset="0"/>
                          <a:cs typeface="Calibri" panose="020F0502020204030204" pitchFamily="34" charset="0"/>
                        </a:rPr>
                        <a:t>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83% of Y6 cohort were able to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883082488"/>
              </p:ext>
            </p:extLst>
          </p:nvPr>
        </p:nvGraphicFramePr>
        <p:xfrm>
          <a:off x="201820" y="631508"/>
          <a:ext cx="5530128" cy="24079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US" sz="700" b="0" i="0" dirty="0">
                          <a:effectLst/>
                          <a:latin typeface="Calibri" panose="020F0502020204030204" pitchFamily="34" charset="0"/>
                          <a:cs typeface="Calibri" panose="020F0502020204030204" pitchFamily="34" charset="0"/>
                        </a:rPr>
                        <a:t>The introduction and embedding of the new Complete PE scheme has significantly strengthened the consistency and quality of PE teaching across the school. Staff confidence has increased, particularly in the delivery of gymnastics, dance, and evasion games. Evidence from lesson observations and pupil outcomes shows improved progression and more coherent coverage across year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US" sz="700" b="0" i="0" dirty="0">
                          <a:effectLst/>
                          <a:latin typeface="Calibri" panose="020F0502020204030204" pitchFamily="34" charset="0"/>
                          <a:cs typeface="Calibri" panose="020F0502020204030204" pitchFamily="34" charset="0"/>
                        </a:rPr>
                        <a:t>Through observations, </a:t>
                      </a:r>
                      <a:r>
                        <a:rPr lang="en-US" sz="700" b="0" i="0" dirty="0" err="1">
                          <a:effectLst/>
                          <a:latin typeface="Calibri" panose="020F0502020204030204" pitchFamily="34" charset="0"/>
                          <a:cs typeface="Calibri" panose="020F0502020204030204" pitchFamily="34" charset="0"/>
                        </a:rPr>
                        <a:t>behaviour</a:t>
                      </a:r>
                      <a:r>
                        <a:rPr lang="en-US" sz="700" b="0" i="0" dirty="0">
                          <a:effectLst/>
                          <a:latin typeface="Calibri" panose="020F0502020204030204" pitchFamily="34" charset="0"/>
                          <a:cs typeface="Calibri" panose="020F0502020204030204" pitchFamily="34" charset="0"/>
                        </a:rPr>
                        <a:t> logs, and discussions with sports leaders and the school council, we identified opportunities to improve pupils’ breaktime experiences. This highlighted clear next steps for enhancing physical activity during unstructured times. Following our research we purchased the OPAL </a:t>
                      </a:r>
                      <a:r>
                        <a:rPr lang="en-US" sz="700" b="0" i="0" dirty="0" err="1">
                          <a:effectLst/>
                          <a:latin typeface="Calibri" panose="020F0502020204030204" pitchFamily="34" charset="0"/>
                          <a:cs typeface="Calibri" panose="020F0502020204030204" pitchFamily="34" charset="0"/>
                        </a:rPr>
                        <a:t>programme</a:t>
                      </a:r>
                      <a:r>
                        <a:rPr lang="en-US" sz="700" b="0" i="0" dirty="0">
                          <a:effectLst/>
                          <a:latin typeface="Calibri" panose="020F0502020204030204" pitchFamily="34" charset="0"/>
                          <a:cs typeface="Calibri" panose="020F0502020204030204" pitchFamily="34" charset="0"/>
                        </a:rPr>
                        <a:t>. Audits and observations were carried out ahead of implementation 2025/26.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77784133"/>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Achieved Bronze ATSA award.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The expertise of the P.E. coach is used across all year groups.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Calibri" panose="020F0502020204030204" pitchFamily="34" charset="0"/>
                          <a:ea typeface="+mn-ea"/>
                          <a:cs typeface="Calibri" panose="020F0502020204030204" pitchFamily="34" charset="0"/>
                        </a:rPr>
                        <a:t>Whilst the number of pupils attending clubs in the year 2024/25 fell, the number of pupil premium pupils accessing the clubs increased slightly. A broader range of clubs were provided, and included athletics, basketball, football (girls and boys) </a:t>
                      </a:r>
                      <a:endParaRPr lang="en-GB" sz="700" kern="1200" dirty="0">
                        <a:solidFill>
                          <a:schemeClr val="dk1"/>
                        </a:solidFill>
                        <a:effectLst/>
                        <a:latin typeface="Calibri" panose="020F0502020204030204" pitchFamily="34" charset="0"/>
                        <a:ea typeface="+mn-ea"/>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 number of pupils accessing after-school clubs fell.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2556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pic>
        <p:nvPicPr>
          <p:cNvPr id="2" name="Picture 1">
            <a:extLst>
              <a:ext uri="{FF2B5EF4-FFF2-40B4-BE49-F238E27FC236}">
                <a16:creationId xmlns:a16="http://schemas.microsoft.com/office/drawing/2014/main" id="{87786431-5961-3362-D5C1-EDADC19E9AE9}"/>
              </a:ext>
            </a:extLst>
          </p:cNvPr>
          <p:cNvPicPr>
            <a:picLocks noChangeAspect="1"/>
          </p:cNvPicPr>
          <p:nvPr/>
        </p:nvPicPr>
        <p:blipFill>
          <a:blip r:embed="rId3"/>
          <a:stretch>
            <a:fillRect/>
          </a:stretch>
        </p:blipFill>
        <p:spPr>
          <a:xfrm>
            <a:off x="2632438" y="1395564"/>
            <a:ext cx="755650" cy="476250"/>
          </a:xfrm>
          <a:prstGeom prst="rect">
            <a:avLst/>
          </a:prstGeom>
        </p:spPr>
      </p:pic>
      <p:pic>
        <p:nvPicPr>
          <p:cNvPr id="8" name="Picture 7">
            <a:extLst>
              <a:ext uri="{FF2B5EF4-FFF2-40B4-BE49-F238E27FC236}">
                <a16:creationId xmlns:a16="http://schemas.microsoft.com/office/drawing/2014/main" id="{D8B0BCD6-629B-6286-09D4-EA6C6F8380D0}"/>
              </a:ext>
            </a:extLst>
          </p:cNvPr>
          <p:cNvPicPr>
            <a:picLocks noChangeAspect="1"/>
          </p:cNvPicPr>
          <p:nvPr/>
        </p:nvPicPr>
        <p:blipFill>
          <a:blip r:embed="rId4"/>
          <a:stretch>
            <a:fillRect/>
          </a:stretch>
        </p:blipFill>
        <p:spPr>
          <a:xfrm>
            <a:off x="2039816" y="2159794"/>
            <a:ext cx="1940170" cy="296457"/>
          </a:xfrm>
          <a:prstGeom prst="rect">
            <a:avLst/>
          </a:prstGeom>
        </p:spPr>
      </p:pic>
      <p:pic>
        <p:nvPicPr>
          <p:cNvPr id="10" name="Picture 9">
            <a:extLst>
              <a:ext uri="{FF2B5EF4-FFF2-40B4-BE49-F238E27FC236}">
                <a16:creationId xmlns:a16="http://schemas.microsoft.com/office/drawing/2014/main" id="{4BA6F421-E363-19B0-9A18-914E71F2A930}"/>
              </a:ext>
            </a:extLst>
          </p:cNvPr>
          <p:cNvPicPr>
            <a:picLocks noChangeAspect="1"/>
          </p:cNvPicPr>
          <p:nvPr/>
        </p:nvPicPr>
        <p:blipFill>
          <a:blip r:embed="rId5"/>
          <a:stretch>
            <a:fillRect/>
          </a:stretch>
        </p:blipFill>
        <p:spPr>
          <a:xfrm>
            <a:off x="2045678" y="1099107"/>
            <a:ext cx="1940170" cy="296457"/>
          </a:xfrm>
          <a:prstGeom prst="rect">
            <a:avLst/>
          </a:prstGeom>
        </p:spPr>
      </p:pic>
      <p:pic>
        <p:nvPicPr>
          <p:cNvPr id="11" name="Picture 10">
            <a:extLst>
              <a:ext uri="{FF2B5EF4-FFF2-40B4-BE49-F238E27FC236}">
                <a16:creationId xmlns:a16="http://schemas.microsoft.com/office/drawing/2014/main" id="{44213B7B-CE19-99C2-9376-8A1B679EA6C4}"/>
              </a:ext>
            </a:extLst>
          </p:cNvPr>
          <p:cNvPicPr>
            <a:picLocks noChangeAspect="1"/>
          </p:cNvPicPr>
          <p:nvPr/>
        </p:nvPicPr>
        <p:blipFill>
          <a:blip r:embed="rId5"/>
          <a:stretch>
            <a:fillRect/>
          </a:stretch>
        </p:blipFill>
        <p:spPr>
          <a:xfrm>
            <a:off x="2039816" y="3308907"/>
            <a:ext cx="1940170" cy="296457"/>
          </a:xfrm>
          <a:prstGeom prst="rect">
            <a:avLst/>
          </a:prstGeom>
        </p:spPr>
      </p:pic>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60104248"/>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833199">
                  <a:extLst>
                    <a:ext uri="{9D8B030D-6E8A-4147-A177-3AD203B41FA5}">
                      <a16:colId xmlns:a16="http://schemas.microsoft.com/office/drawing/2014/main" val="1397519339"/>
                    </a:ext>
                  </a:extLst>
                </a:gridCol>
                <a:gridCol w="1889072">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a:t>
                      </a:r>
                      <a:r>
                        <a:rPr lang="en-US" sz="700" dirty="0">
                          <a:effectLst/>
                          <a:latin typeface="Calibri" panose="020F0502020204030204" pitchFamily="34" charset="0"/>
                          <a:cs typeface="Calibri" panose="020F0502020204030204" pitchFamily="34" charset="0"/>
                        </a:rPr>
                        <a:t> pupils can swim competently, confidently and proficiently over a distance of at least 25 metres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pupils can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100% pupils can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pic>
        <p:nvPicPr>
          <p:cNvPr id="8" name="Picture 7">
            <a:extLst>
              <a:ext uri="{FF2B5EF4-FFF2-40B4-BE49-F238E27FC236}">
                <a16:creationId xmlns:a16="http://schemas.microsoft.com/office/drawing/2014/main" id="{C901783E-6DD9-2DDF-F0EA-E308E017DE30}"/>
              </a:ext>
            </a:extLst>
          </p:cNvPr>
          <p:cNvPicPr>
            <a:picLocks noChangeAspect="1"/>
          </p:cNvPicPr>
          <p:nvPr/>
        </p:nvPicPr>
        <p:blipFill>
          <a:blip r:embed="rId3"/>
          <a:stretch>
            <a:fillRect/>
          </a:stretch>
        </p:blipFill>
        <p:spPr>
          <a:xfrm>
            <a:off x="867507" y="712942"/>
            <a:ext cx="4240021" cy="3328806"/>
          </a:xfrm>
          <a:prstGeom prst="rect">
            <a:avLst/>
          </a:prstGeom>
        </p:spPr>
      </p:pic>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Implementation of OPAL </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977945783"/>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536431">
                  <a:extLst>
                    <a:ext uri="{9D8B030D-6E8A-4147-A177-3AD203B41FA5}">
                      <a16:colId xmlns:a16="http://schemas.microsoft.com/office/drawing/2014/main" val="1397519339"/>
                    </a:ext>
                  </a:extLst>
                </a:gridCol>
                <a:gridCol w="1050867">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49963">
                  <a:extLst>
                    <a:ext uri="{9D8B030D-6E8A-4147-A177-3AD203B41FA5}">
                      <a16:colId xmlns:a16="http://schemas.microsoft.com/office/drawing/2014/main" val="1419483341"/>
                    </a:ext>
                  </a:extLst>
                </a:gridCol>
                <a:gridCol w="98190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play provision over break and lunchtime to increase activity for all pupils (key indicator 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US" sz="700" b="0" i="0" dirty="0">
                          <a:effectLst/>
                          <a:latin typeface="Calibri" panose="020F0502020204030204" pitchFamily="34" charset="0"/>
                          <a:cs typeface="Calibri" panose="020F0502020204030204" pitchFamily="34" charset="0"/>
                        </a:rPr>
                        <a:t>Through OPAL, we aim to create an outdoor environment that enables all children to access a wide range of freely chosen, self‑directed, and meaningful play opportunities. These experiences are designed to enhance children’s physical, emotional, social, and cognitive development, supporting their well‑being and improving their overall enjoyment of school life.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Improved well-being and happiness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Greater physical activity and fitness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Reduction in </a:t>
                      </a: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incidents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Enhanced social skills and inclusion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Increased creativity, problem-solving and resilience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More productive teaching time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records and reduction in incidents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Pupil voice and well-being surveys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Increased physical activity levels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Enhanced social interaction and inclusion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Creativity, problem-solving and risk-taking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Parental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Employ a Sports Coach</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156833529"/>
              </p:ext>
            </p:extLst>
          </p:nvPr>
        </p:nvGraphicFramePr>
        <p:xfrm>
          <a:off x="294842" y="694098"/>
          <a:ext cx="5530128" cy="33070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US" sz="700" b="0" i="0" dirty="0">
                          <a:effectLst/>
                          <a:latin typeface="Calibri" panose="020F0502020204030204" pitchFamily="34" charset="0"/>
                          <a:cs typeface="Calibri" panose="020F0502020204030204" pitchFamily="34" charset="0"/>
                        </a:rPr>
                        <a:t>The objective of employing a sports coach is to raise the quality and breadth of physical education and school sport by providing specialist-led PE teaching, improving staff confidence and subject knowledge, and expanding opportunities for pupils to be active throughout the school day.(key indicator 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Delivery of high-quality P.E. sessions</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Staff professional development</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Lunchtime physical activity provision</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After-school sports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Improved quality of P.E. teaching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Increased staff competence and confidence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Higher levels of physical activity across the school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Increased participation in sport and enrichment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Improved </a:t>
                      </a: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social skills and well-being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Enhanced school culture and provision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Lesson observations show higher quality delivery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Staff voice surveys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Increased physical activity during breaks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Data showing increased participation in after-school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£10,140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37611" y="116217"/>
            <a:ext cx="3723384"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1200" dirty="0"/>
              <a:t>Provide sporting opportunities through taster sessions and after-school provisions. </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837104136"/>
              </p:ext>
            </p:extLst>
          </p:nvPr>
        </p:nvGraphicFramePr>
        <p:xfrm>
          <a:off x="294842" y="694098"/>
          <a:ext cx="5530128" cy="32156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Provide sporting opportunities through taster sessions and lunch time provisions (key indicators 2 &amp; 4)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Identify a range of sporting  activities that will appeal to less active children and children from disadvantaged backgrounds, and </a:t>
                      </a:r>
                      <a:r>
                        <a:rPr lang="en-US" sz="800" dirty="0" err="1"/>
                        <a:t>organise</a:t>
                      </a:r>
                      <a:r>
                        <a:rPr lang="en-US" sz="800" dirty="0"/>
                        <a:t> after-school clubs accordingly.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Raise the proportion of children achieving the recommended levels of physical activity, while encouraging less active students both at school and at home to develop an enjoyment of sport. Ensure that children from disadvantaged backgrounds reach recommended activity levels at rates comparable to their peers.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Participation logs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Feedback following accessing activities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94842"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Successful Implementation of P.E. curriculum throughout school, including nursery</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324702254"/>
              </p:ext>
            </p:extLst>
          </p:nvPr>
        </p:nvGraphicFramePr>
        <p:xfrm>
          <a:off x="294842" y="694098"/>
          <a:ext cx="5530128" cy="3154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Implementation of a new PE curriculum along with new equipment to support this. (key indicators 1 &amp; 2)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High quality provision of Outdoor PE for all children and increased confidence, competence and pedagogy for all teaching staff.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t>High quality Outdoor PE curriculum delivered by staff, teaching the fundamental skills through sport. By implementing this, this should ensure a coherent curriculum is used throughout school. Ensure the curriculum is fully supported and resourced to support coherent teaching.</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Observation of P.E. sessions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Feedback from pupils and staff</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£3,690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6039"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Catch up swimming sessions for pupils in Y5</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915911453"/>
              </p:ext>
            </p:extLst>
          </p:nvPr>
        </p:nvGraphicFramePr>
        <p:xfrm>
          <a:off x="294842" y="694098"/>
          <a:ext cx="5530128" cy="3002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Catch up sessions for children in Years 4 &amp; 5 who have not yet reached the expected standard of swimming after core provision has finished. (key indicator 3)</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Arrange for extra lessons in the summer term for those pupils in year 5 who have not met the expected standard in swimming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t>Raise the proportion of Years 4 &amp; 5 children achieving the required standards at the end of the core provision.</a:t>
                      </a: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Review outcomes following extra swimming sessions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£1,500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a0ed795-4122-4af9-9632-b0e640d7137a" xsi:nil="true"/>
    <lcf76f155ced4ddcb4097134ff3c332f xmlns="e7053337-f650-4a05-a77f-0c66d8e7429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0BB2FC5C2D7044395116DE9195EA8E6" ma:contentTypeVersion="16" ma:contentTypeDescription="Create a new document." ma:contentTypeScope="" ma:versionID="2450997ff2f4f9bc4b15d485dfbd99ab">
  <xsd:schema xmlns:xsd="http://www.w3.org/2001/XMLSchema" xmlns:xs="http://www.w3.org/2001/XMLSchema" xmlns:p="http://schemas.microsoft.com/office/2006/metadata/properties" xmlns:ns2="e7053337-f650-4a05-a77f-0c66d8e74299" xmlns:ns3="3a0ed795-4122-4af9-9632-b0e640d7137a" targetNamespace="http://schemas.microsoft.com/office/2006/metadata/properties" ma:root="true" ma:fieldsID="4a04e0cfb24be1adb447ab32f7b15b76" ns2:_="" ns3:_="">
    <xsd:import namespace="e7053337-f650-4a05-a77f-0c66d8e74299"/>
    <xsd:import namespace="3a0ed795-4122-4af9-9632-b0e640d7137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053337-f650-4a05-a77f-0c66d8e742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e13e070-be36-46c7-825e-c533cd9bf2b5"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a0ed795-4122-4af9-9632-b0e640d7137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05df5f3-7c0c-4350-bde3-608fc024f412}" ma:internalName="TaxCatchAll" ma:showField="CatchAllData" ma:web="3a0ed795-4122-4af9-9632-b0e640d7137a">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2B213B-C376-4537-9C42-7C3FF371E70B}">
  <ds:schemaRefs>
    <ds:schemaRef ds:uri="http://schemas.microsoft.com/office/2006/metadata/properties"/>
    <ds:schemaRef ds:uri="http://schemas.microsoft.com/office/infopath/2007/PartnerControls"/>
    <ds:schemaRef ds:uri="3a0ed795-4122-4af9-9632-b0e640d7137a"/>
    <ds:schemaRef ds:uri="e7053337-f650-4a05-a77f-0c66d8e74299"/>
  </ds:schemaRefs>
</ds:datastoreItem>
</file>

<file path=customXml/itemProps2.xml><?xml version="1.0" encoding="utf-8"?>
<ds:datastoreItem xmlns:ds="http://schemas.openxmlformats.org/officeDocument/2006/customXml" ds:itemID="{621000A3-CC14-4C85-8231-9784A8FB997A}">
  <ds:schemaRefs>
    <ds:schemaRef ds:uri="http://schemas.microsoft.com/sharepoint/v3/contenttype/forms"/>
  </ds:schemaRefs>
</ds:datastoreItem>
</file>

<file path=customXml/itemProps3.xml><?xml version="1.0" encoding="utf-8"?>
<ds:datastoreItem xmlns:ds="http://schemas.openxmlformats.org/officeDocument/2006/customXml" ds:itemID="{AFAC92F5-40CF-4220-8C22-97EE589154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053337-f650-4a05-a77f-0c66d8e74299"/>
    <ds:schemaRef ds:uri="3a0ed795-4122-4af9-9632-b0e640d713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1015</TotalTime>
  <Words>2264</Words>
  <Application>Microsoft Office PowerPoint</Application>
  <PresentationFormat>Custom</PresentationFormat>
  <Paragraphs>286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Martin Clark</cp:lastModifiedBy>
  <cp:revision>13</cp:revision>
  <dcterms:created xsi:type="dcterms:W3CDTF">2025-10-08T18:09:30Z</dcterms:created>
  <dcterms:modified xsi:type="dcterms:W3CDTF">2026-03-23T14:48:56Z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0x010100F0BB2FC5C2D7044395116DE9195EA8E6</vt:lpwstr>
  </property>
  <property fmtid="{D5CDD505-2E9C-101B-9397-08002B2CF9AE}" pid="3" name="MediaServiceImageTags">
    <vt:lpwstr/>
  </property>
</Properties>
</file>