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6"/>
  </p:notesMasterIdLst>
  <p:sldIdLst>
    <p:sldId id="256" r:id="rId5"/>
    <p:sldId id="257" r:id="rId6"/>
    <p:sldId id="258" r:id="rId7"/>
    <p:sldId id="279" r:id="rId8"/>
    <p:sldId id="270" r:id="rId9"/>
    <p:sldId id="282" r:id="rId10"/>
    <p:sldId id="283" r:id="rId11"/>
    <p:sldId id="280" r:id="rId12"/>
    <p:sldId id="284" r:id="rId13"/>
    <p:sldId id="281" r:id="rId14"/>
    <p:sldId id="269" r:id="rId15"/>
  </p:sldIdLst>
  <p:sldSz cx="12192000" cy="6858000"/>
  <p:notesSz cx="6858000" cy="9144000"/>
  <p:embeddedFontLst>
    <p:embeddedFont>
      <p:font typeface="Calibri Light" panose="020F0302020204030204" pitchFamily="34" charset="0"/>
      <p:regular r:id="rId17"/>
      <p:italic r:id="rId18"/>
    </p:embeddedFont>
    <p:embeddedFont>
      <p:font typeface="Palanquin" panose="020B0604020202020204" charset="0"/>
      <p:regular r:id="rId19"/>
      <p:bold r:id="rId20"/>
    </p:embeddedFont>
    <p:embeddedFont>
      <p:font typeface="MS Gothic" panose="020B0609070205080204" pitchFamily="49" charset="-128"/>
      <p:regular r:id="rId21"/>
    </p:embeddedFont>
    <p:embeddedFont>
      <p:font typeface="Trebuchet MS" panose="020B0603020202020204" pitchFamily="34" charset="0"/>
      <p:regular r:id="rId22"/>
      <p:bold r:id="rId23"/>
      <p:italic r:id="rId24"/>
      <p:boldItalic r:id="rId25"/>
    </p:embeddedFont>
    <p:embeddedFont>
      <p:font typeface="Nunito" panose="020B0604020202020204" charset="0"/>
      <p:regular r:id="rId26"/>
      <p:bold r:id="rId27"/>
      <p:italic r:id="rId28"/>
      <p:boldItalic r:id="rId29"/>
    </p:embeddedFont>
    <p:embeddedFont>
      <p:font typeface="Palanquin Dark SemiBold" panose="020B0604020202020204" charset="0"/>
      <p:bold r:id="rId30"/>
    </p:embeddedFont>
    <p:embeddedFont>
      <p:font typeface="Calibri" panose="020F0502020204030204"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91E5"/>
    <a:srgbClr val="A71F9D"/>
    <a:srgbClr val="CC0099"/>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2256" autoAdjust="0"/>
  </p:normalViewPr>
  <p:slideViewPr>
    <p:cSldViewPr snapToGrid="0">
      <p:cViewPr varScale="1">
        <p:scale>
          <a:sx n="72" d="100"/>
          <a:sy n="72" d="100"/>
        </p:scale>
        <p:origin x="1056"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font" Target="fonts/font10.fntdata"/><Relationship Id="rId39"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font" Target="fonts/font5.fntdata"/><Relationship Id="rId34" Type="http://schemas.openxmlformats.org/officeDocument/2006/relationships/font" Target="fonts/font18.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Burrows" userId="6f861ed5-3dbc-48c5-8b13-dd14015e8b7f" providerId="ADAL" clId="{E8788349-DAEB-4D6A-B29F-58FB9E600E15}"/>
    <pc:docChg chg="undo custSel modSld">
      <pc:chgData name="Mark Burrows" userId="6f861ed5-3dbc-48c5-8b13-dd14015e8b7f" providerId="ADAL" clId="{E8788349-DAEB-4D6A-B29F-58FB9E600E15}" dt="2021-07-20T12:00:31.103" v="279" actId="1076"/>
      <pc:docMkLst>
        <pc:docMk/>
      </pc:docMkLst>
      <pc:sldChg chg="modSp mod modNotesTx">
        <pc:chgData name="Mark Burrows" userId="6f861ed5-3dbc-48c5-8b13-dd14015e8b7f" providerId="ADAL" clId="{E8788349-DAEB-4D6A-B29F-58FB9E600E15}" dt="2021-07-20T11:54:20.466" v="237" actId="6549"/>
        <pc:sldMkLst>
          <pc:docMk/>
          <pc:sldMk cId="868589891" sldId="256"/>
        </pc:sldMkLst>
        <pc:spChg chg="mod">
          <ac:chgData name="Mark Burrows" userId="6f861ed5-3dbc-48c5-8b13-dd14015e8b7f" providerId="ADAL" clId="{E8788349-DAEB-4D6A-B29F-58FB9E600E15}" dt="2021-07-20T11:52:30.255" v="3" actId="404"/>
          <ac:spMkLst>
            <pc:docMk/>
            <pc:sldMk cId="868589891" sldId="256"/>
            <ac:spMk id="2" creationId="{E20E66B1-EE11-46E8-9D2F-388E12025E3A}"/>
          </ac:spMkLst>
        </pc:spChg>
      </pc:sldChg>
      <pc:sldChg chg="modSp mod">
        <pc:chgData name="Mark Burrows" userId="6f861ed5-3dbc-48c5-8b13-dd14015e8b7f" providerId="ADAL" clId="{E8788349-DAEB-4D6A-B29F-58FB9E600E15}" dt="2021-07-20T11:57:10.491" v="239" actId="179"/>
        <pc:sldMkLst>
          <pc:docMk/>
          <pc:sldMk cId="4252841567" sldId="258"/>
        </pc:sldMkLst>
        <pc:spChg chg="mod">
          <ac:chgData name="Mark Burrows" userId="6f861ed5-3dbc-48c5-8b13-dd14015e8b7f" providerId="ADAL" clId="{E8788349-DAEB-4D6A-B29F-58FB9E600E15}" dt="2021-07-20T11:57:10.491" v="239" actId="179"/>
          <ac:spMkLst>
            <pc:docMk/>
            <pc:sldMk cId="4252841567" sldId="258"/>
            <ac:spMk id="3" creationId="{415FCCA1-1AAE-4DC4-A6EA-1B449F4D8E6A}"/>
          </ac:spMkLst>
        </pc:spChg>
      </pc:sldChg>
      <pc:sldChg chg="modSp mod">
        <pc:chgData name="Mark Burrows" userId="6f861ed5-3dbc-48c5-8b13-dd14015e8b7f" providerId="ADAL" clId="{E8788349-DAEB-4D6A-B29F-58FB9E600E15}" dt="2021-07-20T12:00:31.103" v="279" actId="1076"/>
        <pc:sldMkLst>
          <pc:docMk/>
          <pc:sldMk cId="423481904" sldId="269"/>
        </pc:sldMkLst>
        <pc:spChg chg="mod">
          <ac:chgData name="Mark Burrows" userId="6f861ed5-3dbc-48c5-8b13-dd14015e8b7f" providerId="ADAL" clId="{E8788349-DAEB-4D6A-B29F-58FB9E600E15}" dt="2021-07-20T12:00:31.103" v="279" actId="1076"/>
          <ac:spMkLst>
            <pc:docMk/>
            <pc:sldMk cId="423481904" sldId="269"/>
            <ac:spMk id="9" creationId="{D089CBAF-9D41-467C-94B2-50B487C95E97}"/>
          </ac:spMkLst>
        </pc:spChg>
      </pc:sldChg>
      <pc:sldChg chg="modNotesTx">
        <pc:chgData name="Mark Burrows" userId="6f861ed5-3dbc-48c5-8b13-dd14015e8b7f" providerId="ADAL" clId="{E8788349-DAEB-4D6A-B29F-58FB9E600E15}" dt="2021-07-20T11:58:17.046" v="278" actId="6549"/>
        <pc:sldMkLst>
          <pc:docMk/>
          <pc:sldMk cId="387035627" sldId="280"/>
        </pc:sldMkLst>
      </pc:sldChg>
    </pc:docChg>
  </pc:docChgLst>
  <pc:docChgLst>
    <pc:chgData name="Mark Burrows" userId="S::mark@2simple.com::6f861ed5-3dbc-48c5-8b13-dd14015e8b7f" providerId="AD" clId="Web-{8225112E-B7E5-A204-CF93-169873D856CE}"/>
    <pc:docChg chg="modSld">
      <pc:chgData name="Mark Burrows" userId="S::mark@2simple.com::6f861ed5-3dbc-48c5-8b13-dd14015e8b7f" providerId="AD" clId="Web-{8225112E-B7E5-A204-CF93-169873D856CE}" dt="2021-07-20T13:18:08.873" v="5" actId="1076"/>
      <pc:docMkLst>
        <pc:docMk/>
      </pc:docMkLst>
      <pc:sldChg chg="addSp delSp modSp">
        <pc:chgData name="Mark Burrows" userId="S::mark@2simple.com::6f861ed5-3dbc-48c5-8b13-dd14015e8b7f" providerId="AD" clId="Web-{8225112E-B7E5-A204-CF93-169873D856CE}" dt="2021-07-20T13:18:08.873" v="5" actId="1076"/>
        <pc:sldMkLst>
          <pc:docMk/>
          <pc:sldMk cId="2264518228" sldId="270"/>
        </pc:sldMkLst>
        <pc:picChg chg="add mod">
          <ac:chgData name="Mark Burrows" userId="S::mark@2simple.com::6f861ed5-3dbc-48c5-8b13-dd14015e8b7f" providerId="AD" clId="Web-{8225112E-B7E5-A204-CF93-169873D856CE}" dt="2021-07-20T13:18:08.873" v="5" actId="1076"/>
          <ac:picMkLst>
            <pc:docMk/>
            <pc:sldMk cId="2264518228" sldId="270"/>
            <ac:picMk id="2" creationId="{B44634D8-2BD0-46C9-B91A-FA0C71CFC537}"/>
          </ac:picMkLst>
        </pc:picChg>
        <pc:picChg chg="del">
          <ac:chgData name="Mark Burrows" userId="S::mark@2simple.com::6f861ed5-3dbc-48c5-8b13-dd14015e8b7f" providerId="AD" clId="Web-{8225112E-B7E5-A204-CF93-169873D856CE}" dt="2021-07-20T13:17:59.576" v="0"/>
          <ac:picMkLst>
            <pc:docMk/>
            <pc:sldMk cId="2264518228" sldId="270"/>
            <ac:picMk id="13" creationId="{B1150C0A-38D0-479C-AD2D-A3FAD6E703C9}"/>
          </ac:picMkLst>
        </pc:picChg>
      </pc:sldChg>
    </pc:docChg>
  </pc:docChgLst>
  <pc:docChgLst>
    <pc:chgData name="Kat Salisbury" userId="b64cd180-038e-4743-8e05-afde79732230" providerId="ADAL" clId="{319EA911-8F94-4781-BDC2-6F644E309F9C}"/>
    <pc:docChg chg="custSel addSld modSld">
      <pc:chgData name="Kat Salisbury" userId="b64cd180-038e-4743-8e05-afde79732230" providerId="ADAL" clId="{319EA911-8F94-4781-BDC2-6F644E309F9C}" dt="2021-06-15T14:46:18.107" v="2316" actId="313"/>
      <pc:docMkLst>
        <pc:docMk/>
      </pc:docMkLst>
      <pc:sldChg chg="modSp mod modNotesTx">
        <pc:chgData name="Kat Salisbury" userId="b64cd180-038e-4743-8e05-afde79732230" providerId="ADAL" clId="{319EA911-8F94-4781-BDC2-6F644E309F9C}" dt="2021-06-15T11:52:52.318" v="208" actId="20577"/>
        <pc:sldMkLst>
          <pc:docMk/>
          <pc:sldMk cId="868589891" sldId="256"/>
        </pc:sldMkLst>
        <pc:spChg chg="mod">
          <ac:chgData name="Kat Salisbury" userId="b64cd180-038e-4743-8e05-afde79732230" providerId="ADAL" clId="{319EA911-8F94-4781-BDC2-6F644E309F9C}" dt="2021-06-15T11:49:49.053" v="17" actId="20577"/>
          <ac:spMkLst>
            <pc:docMk/>
            <pc:sldMk cId="868589891" sldId="256"/>
            <ac:spMk id="2" creationId="{E20E66B1-EE11-46E8-9D2F-388E12025E3A}"/>
          </ac:spMkLst>
        </pc:spChg>
      </pc:sldChg>
      <pc:sldChg chg="modSp mod">
        <pc:chgData name="Kat Salisbury" userId="b64cd180-038e-4743-8e05-afde79732230" providerId="ADAL" clId="{319EA911-8F94-4781-BDC2-6F644E309F9C}" dt="2021-06-15T11:50:39.661" v="157" actId="20577"/>
        <pc:sldMkLst>
          <pc:docMk/>
          <pc:sldMk cId="2029177982" sldId="257"/>
        </pc:sldMkLst>
        <pc:spChg chg="mod">
          <ac:chgData name="Kat Salisbury" userId="b64cd180-038e-4743-8e05-afde79732230" providerId="ADAL" clId="{319EA911-8F94-4781-BDC2-6F644E309F9C}" dt="2021-06-15T11:50:39.661" v="157" actId="20577"/>
          <ac:spMkLst>
            <pc:docMk/>
            <pc:sldMk cId="2029177982" sldId="257"/>
            <ac:spMk id="3" creationId="{415FCCA1-1AAE-4DC4-A6EA-1B449F4D8E6A}"/>
          </ac:spMkLst>
        </pc:spChg>
      </pc:sldChg>
      <pc:sldChg chg="modSp mod">
        <pc:chgData name="Kat Salisbury" userId="b64cd180-038e-4743-8e05-afde79732230" providerId="ADAL" clId="{319EA911-8F94-4781-BDC2-6F644E309F9C}" dt="2021-06-15T11:54:06.817" v="236" actId="20577"/>
        <pc:sldMkLst>
          <pc:docMk/>
          <pc:sldMk cId="4252841567" sldId="258"/>
        </pc:sldMkLst>
        <pc:spChg chg="mod">
          <ac:chgData name="Kat Salisbury" userId="b64cd180-038e-4743-8e05-afde79732230" providerId="ADAL" clId="{319EA911-8F94-4781-BDC2-6F644E309F9C}" dt="2021-06-15T11:54:06.817" v="236" actId="20577"/>
          <ac:spMkLst>
            <pc:docMk/>
            <pc:sldMk cId="4252841567" sldId="258"/>
            <ac:spMk id="3" creationId="{415FCCA1-1AAE-4DC4-A6EA-1B449F4D8E6A}"/>
          </ac:spMkLst>
        </pc:spChg>
      </pc:sldChg>
      <pc:sldChg chg="addSp delSp modSp mod modNotesTx">
        <pc:chgData name="Kat Salisbury" userId="b64cd180-038e-4743-8e05-afde79732230" providerId="ADAL" clId="{319EA911-8F94-4781-BDC2-6F644E309F9C}" dt="2021-06-15T13:42:47.595" v="2301" actId="20577"/>
        <pc:sldMkLst>
          <pc:docMk/>
          <pc:sldMk cId="423481904" sldId="269"/>
        </pc:sldMkLst>
        <pc:spChg chg="del">
          <ac:chgData name="Kat Salisbury" userId="b64cd180-038e-4743-8e05-afde79732230" providerId="ADAL" clId="{319EA911-8F94-4781-BDC2-6F644E309F9C}" dt="2021-06-15T13:38:05.781" v="2262" actId="478"/>
          <ac:spMkLst>
            <pc:docMk/>
            <pc:sldMk cId="423481904" sldId="269"/>
            <ac:spMk id="8" creationId="{1E963301-2A9B-4F2E-B454-00981CD403E9}"/>
          </ac:spMkLst>
        </pc:spChg>
        <pc:spChg chg="add mod">
          <ac:chgData name="Kat Salisbury" userId="b64cd180-038e-4743-8e05-afde79732230" providerId="ADAL" clId="{319EA911-8F94-4781-BDC2-6F644E309F9C}" dt="2021-06-15T13:38:18.956" v="2275" actId="20577"/>
          <ac:spMkLst>
            <pc:docMk/>
            <pc:sldMk cId="423481904" sldId="269"/>
            <ac:spMk id="9" creationId="{D089CBAF-9D41-467C-94B2-50B487C95E97}"/>
          </ac:spMkLst>
        </pc:spChg>
        <pc:spChg chg="add del mod">
          <ac:chgData name="Kat Salisbury" userId="b64cd180-038e-4743-8e05-afde79732230" providerId="ADAL" clId="{319EA911-8F94-4781-BDC2-6F644E309F9C}" dt="2021-06-15T13:38:07.516" v="2263" actId="478"/>
          <ac:spMkLst>
            <pc:docMk/>
            <pc:sldMk cId="423481904" sldId="269"/>
            <ac:spMk id="11" creationId="{BA179934-86AE-4A23-8086-0E90DB7D6F3C}"/>
          </ac:spMkLst>
        </pc:spChg>
      </pc:sldChg>
      <pc:sldChg chg="addSp delSp modSp mod modAnim modNotesTx">
        <pc:chgData name="Kat Salisbury" userId="b64cd180-038e-4743-8e05-afde79732230" providerId="ADAL" clId="{319EA911-8F94-4781-BDC2-6F644E309F9C}" dt="2021-06-15T13:39:49.019" v="2279" actId="20577"/>
        <pc:sldMkLst>
          <pc:docMk/>
          <pc:sldMk cId="2264518228" sldId="270"/>
        </pc:sldMkLst>
        <pc:spChg chg="mod">
          <ac:chgData name="Kat Salisbury" userId="b64cd180-038e-4743-8e05-afde79732230" providerId="ADAL" clId="{319EA911-8F94-4781-BDC2-6F644E309F9C}" dt="2021-06-15T12:00:09.193" v="363" actId="1076"/>
          <ac:spMkLst>
            <pc:docMk/>
            <pc:sldMk cId="2264518228" sldId="270"/>
            <ac:spMk id="10" creationId="{B12ED3CE-404F-4FCB-ACE3-4CCA45B0D381}"/>
          </ac:spMkLst>
        </pc:spChg>
        <pc:spChg chg="mod">
          <ac:chgData name="Kat Salisbury" userId="b64cd180-038e-4743-8e05-afde79732230" providerId="ADAL" clId="{319EA911-8F94-4781-BDC2-6F644E309F9C}" dt="2021-06-15T12:00:40.838" v="430" actId="20577"/>
          <ac:spMkLst>
            <pc:docMk/>
            <pc:sldMk cId="2264518228" sldId="270"/>
            <ac:spMk id="15" creationId="{F223FE60-0FA1-404D-9F32-A3F73BA01F27}"/>
          </ac:spMkLst>
        </pc:spChg>
        <pc:spChg chg="mod">
          <ac:chgData name="Kat Salisbury" userId="b64cd180-038e-4743-8e05-afde79732230" providerId="ADAL" clId="{319EA911-8F94-4781-BDC2-6F644E309F9C}" dt="2021-06-15T12:00:27.846" v="428" actId="1076"/>
          <ac:spMkLst>
            <pc:docMk/>
            <pc:sldMk cId="2264518228" sldId="270"/>
            <ac:spMk id="34" creationId="{91024F6F-27EA-402A-BF65-5228312C4980}"/>
          </ac:spMkLst>
        </pc:spChg>
        <pc:spChg chg="mod">
          <ac:chgData name="Kat Salisbury" userId="b64cd180-038e-4743-8e05-afde79732230" providerId="ADAL" clId="{319EA911-8F94-4781-BDC2-6F644E309F9C}" dt="2021-06-15T12:00:40.838" v="430" actId="20577"/>
          <ac:spMkLst>
            <pc:docMk/>
            <pc:sldMk cId="2264518228" sldId="270"/>
            <ac:spMk id="43" creationId="{2FBBD5C7-66F2-4922-9764-0ADCB4F633B0}"/>
          </ac:spMkLst>
        </pc:spChg>
        <pc:spChg chg="del mod">
          <ac:chgData name="Kat Salisbury" userId="b64cd180-038e-4743-8e05-afde79732230" providerId="ADAL" clId="{319EA911-8F94-4781-BDC2-6F644E309F9C}" dt="2021-06-15T12:00:43.568" v="431" actId="478"/>
          <ac:spMkLst>
            <pc:docMk/>
            <pc:sldMk cId="2264518228" sldId="270"/>
            <ac:spMk id="47" creationId="{9B40DAE9-4237-4B71-BA44-8F4BDDF83885}"/>
          </ac:spMkLst>
        </pc:spChg>
        <pc:spChg chg="mod">
          <ac:chgData name="Kat Salisbury" userId="b64cd180-038e-4743-8e05-afde79732230" providerId="ADAL" clId="{319EA911-8F94-4781-BDC2-6F644E309F9C}" dt="2021-06-15T12:00:40.838" v="430" actId="20577"/>
          <ac:spMkLst>
            <pc:docMk/>
            <pc:sldMk cId="2264518228" sldId="270"/>
            <ac:spMk id="49" creationId="{3BB8B38C-806D-48AF-8534-D44608E8FACF}"/>
          </ac:spMkLst>
        </pc:spChg>
        <pc:grpChg chg="mod">
          <ac:chgData name="Kat Salisbury" userId="b64cd180-038e-4743-8e05-afde79732230" providerId="ADAL" clId="{319EA911-8F94-4781-BDC2-6F644E309F9C}" dt="2021-06-15T12:01:22.118" v="436" actId="164"/>
          <ac:grpSpMkLst>
            <pc:docMk/>
            <pc:sldMk cId="2264518228" sldId="270"/>
            <ac:grpSpMk id="26" creationId="{97B0DA16-2415-48E7-BE19-57D05A730F66}"/>
          </ac:grpSpMkLst>
        </pc:grpChg>
        <pc:grpChg chg="add mod">
          <ac:chgData name="Kat Salisbury" userId="b64cd180-038e-4743-8e05-afde79732230" providerId="ADAL" clId="{319EA911-8F94-4781-BDC2-6F644E309F9C}" dt="2021-06-15T12:01:22.118" v="436" actId="164"/>
          <ac:grpSpMkLst>
            <pc:docMk/>
            <pc:sldMk cId="2264518228" sldId="270"/>
            <ac:grpSpMk id="29" creationId="{F45BBC42-3971-4729-AD76-EE0CCFAD9A60}"/>
          </ac:grpSpMkLst>
        </pc:grpChg>
        <pc:picChg chg="mod">
          <ac:chgData name="Kat Salisbury" userId="b64cd180-038e-4743-8e05-afde79732230" providerId="ADAL" clId="{319EA911-8F94-4781-BDC2-6F644E309F9C}" dt="2021-06-15T12:00:40.838" v="430" actId="20577"/>
          <ac:picMkLst>
            <pc:docMk/>
            <pc:sldMk cId="2264518228" sldId="270"/>
            <ac:picMk id="13" creationId="{B1150C0A-38D0-479C-AD2D-A3FAD6E703C9}"/>
          </ac:picMkLst>
        </pc:picChg>
        <pc:picChg chg="mod">
          <ac:chgData name="Kat Salisbury" userId="b64cd180-038e-4743-8e05-afde79732230" providerId="ADAL" clId="{319EA911-8F94-4781-BDC2-6F644E309F9C}" dt="2021-06-15T12:00:40.838" v="430" actId="20577"/>
          <ac:picMkLst>
            <pc:docMk/>
            <pc:sldMk cId="2264518228" sldId="270"/>
            <ac:picMk id="18" creationId="{5079E585-4D75-4537-8C54-0DDA11280138}"/>
          </ac:picMkLst>
        </pc:picChg>
        <pc:picChg chg="mod">
          <ac:chgData name="Kat Salisbury" userId="b64cd180-038e-4743-8e05-afde79732230" providerId="ADAL" clId="{319EA911-8F94-4781-BDC2-6F644E309F9C}" dt="2021-06-15T12:00:40.838" v="430" actId="20577"/>
          <ac:picMkLst>
            <pc:docMk/>
            <pc:sldMk cId="2264518228" sldId="270"/>
            <ac:picMk id="21" creationId="{AB264E11-99FE-4EB6-BB36-14258BD94153}"/>
          </ac:picMkLst>
        </pc:picChg>
        <pc:picChg chg="del mod">
          <ac:chgData name="Kat Salisbury" userId="b64cd180-038e-4743-8e05-afde79732230" providerId="ADAL" clId="{319EA911-8F94-4781-BDC2-6F644E309F9C}" dt="2021-06-15T12:00:53.103" v="433" actId="478"/>
          <ac:picMkLst>
            <pc:docMk/>
            <pc:sldMk cId="2264518228" sldId="270"/>
            <ac:picMk id="25" creationId="{44CC481A-DE5B-427E-A087-0896F9EB50F1}"/>
          </ac:picMkLst>
        </pc:picChg>
        <pc:picChg chg="add mod">
          <ac:chgData name="Kat Salisbury" userId="b64cd180-038e-4743-8e05-afde79732230" providerId="ADAL" clId="{319EA911-8F94-4781-BDC2-6F644E309F9C}" dt="2021-06-15T12:01:29.431" v="438" actId="1076"/>
          <ac:picMkLst>
            <pc:docMk/>
            <pc:sldMk cId="2264518228" sldId="270"/>
            <ac:picMk id="28" creationId="{896B590E-BC41-4BB5-93B4-9F6161D86B0B}"/>
          </ac:picMkLst>
        </pc:picChg>
      </pc:sldChg>
      <pc:sldChg chg="addSp delSp modSp mod modNotesTx">
        <pc:chgData name="Kat Salisbury" userId="b64cd180-038e-4743-8e05-afde79732230" providerId="ADAL" clId="{319EA911-8F94-4781-BDC2-6F644E309F9C}" dt="2021-06-15T13:38:58.732" v="2277" actId="20577"/>
        <pc:sldMkLst>
          <pc:docMk/>
          <pc:sldMk cId="2686929824" sldId="279"/>
        </pc:sldMkLst>
        <pc:spChg chg="mod">
          <ac:chgData name="Kat Salisbury" userId="b64cd180-038e-4743-8e05-afde79732230" providerId="ADAL" clId="{319EA911-8F94-4781-BDC2-6F644E309F9C}" dt="2021-06-15T11:54:56.622" v="309" actId="20577"/>
          <ac:spMkLst>
            <pc:docMk/>
            <pc:sldMk cId="2686929824" sldId="279"/>
            <ac:spMk id="3" creationId="{E2EFE79A-D1C3-438A-AF77-39933B69A276}"/>
          </ac:spMkLst>
        </pc:spChg>
        <pc:spChg chg="mod">
          <ac:chgData name="Kat Salisbury" userId="b64cd180-038e-4743-8e05-afde79732230" providerId="ADAL" clId="{319EA911-8F94-4781-BDC2-6F644E309F9C}" dt="2021-06-15T11:54:27.869" v="247" actId="20577"/>
          <ac:spMkLst>
            <pc:docMk/>
            <pc:sldMk cId="2686929824" sldId="279"/>
            <ac:spMk id="13" creationId="{82BC35A7-977A-47D4-AEFC-633AFD68845D}"/>
          </ac:spMkLst>
        </pc:spChg>
        <pc:picChg chg="del">
          <ac:chgData name="Kat Salisbury" userId="b64cd180-038e-4743-8e05-afde79732230" providerId="ADAL" clId="{319EA911-8F94-4781-BDC2-6F644E309F9C}" dt="2021-06-15T11:55:23.756" v="310" actId="478"/>
          <ac:picMkLst>
            <pc:docMk/>
            <pc:sldMk cId="2686929824" sldId="279"/>
            <ac:picMk id="11" creationId="{E330D043-2260-4FA2-A1DF-0627BDA3CB9B}"/>
          </ac:picMkLst>
        </pc:picChg>
        <pc:picChg chg="add mod">
          <ac:chgData name="Kat Salisbury" userId="b64cd180-038e-4743-8e05-afde79732230" providerId="ADAL" clId="{319EA911-8F94-4781-BDC2-6F644E309F9C}" dt="2021-06-15T11:55:34.867" v="315" actId="1076"/>
          <ac:picMkLst>
            <pc:docMk/>
            <pc:sldMk cId="2686929824" sldId="279"/>
            <ac:picMk id="14" creationId="{443DD2C6-3A97-4E3F-A35B-D79A0D0D5904}"/>
          </ac:picMkLst>
        </pc:picChg>
      </pc:sldChg>
      <pc:sldChg chg="addSp delSp modSp mod modNotesTx">
        <pc:chgData name="Kat Salisbury" userId="b64cd180-038e-4743-8e05-afde79732230" providerId="ADAL" clId="{319EA911-8F94-4781-BDC2-6F644E309F9C}" dt="2021-06-15T13:41:18.459" v="2288" actId="20577"/>
        <pc:sldMkLst>
          <pc:docMk/>
          <pc:sldMk cId="387035627" sldId="280"/>
        </pc:sldMkLst>
        <pc:spChg chg="mod">
          <ac:chgData name="Kat Salisbury" userId="b64cd180-038e-4743-8e05-afde79732230" providerId="ADAL" clId="{319EA911-8F94-4781-BDC2-6F644E309F9C}" dt="2021-06-15T13:40:47.468" v="2280" actId="20577"/>
          <ac:spMkLst>
            <pc:docMk/>
            <pc:sldMk cId="387035627" sldId="280"/>
            <ac:spMk id="2" creationId="{236B04E1-0535-4D08-97CE-B5DBA22C90C9}"/>
          </ac:spMkLst>
        </pc:spChg>
        <pc:spChg chg="mod">
          <ac:chgData name="Kat Salisbury" userId="b64cd180-038e-4743-8e05-afde79732230" providerId="ADAL" clId="{319EA911-8F94-4781-BDC2-6F644E309F9C}" dt="2021-06-15T13:41:18.459" v="2288" actId="20577"/>
          <ac:spMkLst>
            <pc:docMk/>
            <pc:sldMk cId="387035627" sldId="280"/>
            <ac:spMk id="6" creationId="{E62588E9-EA66-421A-9377-37D8CFDB7762}"/>
          </ac:spMkLst>
        </pc:spChg>
        <pc:spChg chg="mod">
          <ac:chgData name="Kat Salisbury" userId="b64cd180-038e-4743-8e05-afde79732230" providerId="ADAL" clId="{319EA911-8F94-4781-BDC2-6F644E309F9C}" dt="2021-06-15T13:02:42.692" v="1467" actId="20577"/>
          <ac:spMkLst>
            <pc:docMk/>
            <pc:sldMk cId="387035627" sldId="280"/>
            <ac:spMk id="7" creationId="{70C94DEF-158E-4427-8542-3102A7B701F5}"/>
          </ac:spMkLst>
        </pc:spChg>
        <pc:picChg chg="del">
          <ac:chgData name="Kat Salisbury" userId="b64cd180-038e-4743-8e05-afde79732230" providerId="ADAL" clId="{319EA911-8F94-4781-BDC2-6F644E309F9C}" dt="2021-06-15T13:02:44.452" v="1468" actId="478"/>
          <ac:picMkLst>
            <pc:docMk/>
            <pc:sldMk cId="387035627" sldId="280"/>
            <ac:picMk id="9" creationId="{5824612D-2797-40CA-9510-C67D7C8B2463}"/>
          </ac:picMkLst>
        </pc:picChg>
        <pc:picChg chg="add mod ord">
          <ac:chgData name="Kat Salisbury" userId="b64cd180-038e-4743-8e05-afde79732230" providerId="ADAL" clId="{319EA911-8F94-4781-BDC2-6F644E309F9C}" dt="2021-06-15T13:12:13.021" v="1476" actId="167"/>
          <ac:picMkLst>
            <pc:docMk/>
            <pc:sldMk cId="387035627" sldId="280"/>
            <ac:picMk id="18" creationId="{5450B497-2C11-4F2F-9BA6-842185D0C9E5}"/>
          </ac:picMkLst>
        </pc:picChg>
        <pc:cxnChg chg="mod">
          <ac:chgData name="Kat Salisbury" userId="b64cd180-038e-4743-8e05-afde79732230" providerId="ADAL" clId="{319EA911-8F94-4781-BDC2-6F644E309F9C}" dt="2021-06-15T13:12:07.233" v="1474" actId="14100"/>
          <ac:cxnSpMkLst>
            <pc:docMk/>
            <pc:sldMk cId="387035627" sldId="280"/>
            <ac:cxnSpMk id="12" creationId="{3C96A561-C26D-48B7-9485-14B52A4900A8}"/>
          </ac:cxnSpMkLst>
        </pc:cxnChg>
      </pc:sldChg>
      <pc:sldChg chg="addSp delSp modSp mod modNotesTx">
        <pc:chgData name="Kat Salisbury" userId="b64cd180-038e-4743-8e05-afde79732230" providerId="ADAL" clId="{319EA911-8F94-4781-BDC2-6F644E309F9C}" dt="2021-06-15T14:46:18.107" v="2316" actId="313"/>
        <pc:sldMkLst>
          <pc:docMk/>
          <pc:sldMk cId="570600552" sldId="281"/>
        </pc:sldMkLst>
        <pc:spChg chg="mod">
          <ac:chgData name="Kat Salisbury" userId="b64cd180-038e-4743-8e05-afde79732230" providerId="ADAL" clId="{319EA911-8F94-4781-BDC2-6F644E309F9C}" dt="2021-06-15T13:42:28.525" v="2295" actId="20577"/>
          <ac:spMkLst>
            <pc:docMk/>
            <pc:sldMk cId="570600552" sldId="281"/>
            <ac:spMk id="6" creationId="{E62588E9-EA66-421A-9377-37D8CFDB7762}"/>
          </ac:spMkLst>
        </pc:spChg>
        <pc:spChg chg="mod">
          <ac:chgData name="Kat Salisbury" userId="b64cd180-038e-4743-8e05-afde79732230" providerId="ADAL" clId="{319EA911-8F94-4781-BDC2-6F644E309F9C}" dt="2021-06-15T13:28:26.851" v="1523" actId="14100"/>
          <ac:spMkLst>
            <pc:docMk/>
            <pc:sldMk cId="570600552" sldId="281"/>
            <ac:spMk id="10" creationId="{1FC01917-45BE-44BA-A21D-5C00183D4CBC}"/>
          </ac:spMkLst>
        </pc:spChg>
        <pc:picChg chg="del mod">
          <ac:chgData name="Kat Salisbury" userId="b64cd180-038e-4743-8e05-afde79732230" providerId="ADAL" clId="{319EA911-8F94-4781-BDC2-6F644E309F9C}" dt="2021-06-15T13:25:39.322" v="1490" actId="478"/>
          <ac:picMkLst>
            <pc:docMk/>
            <pc:sldMk cId="570600552" sldId="281"/>
            <ac:picMk id="8" creationId="{D34491E0-1F7C-436E-B2F6-726A590EC12E}"/>
          </ac:picMkLst>
        </pc:picChg>
        <pc:picChg chg="add mod">
          <ac:chgData name="Kat Salisbury" userId="b64cd180-038e-4743-8e05-afde79732230" providerId="ADAL" clId="{319EA911-8F94-4781-BDC2-6F644E309F9C}" dt="2021-06-15T13:26:45.004" v="1519"/>
          <ac:picMkLst>
            <pc:docMk/>
            <pc:sldMk cId="570600552" sldId="281"/>
            <ac:picMk id="12" creationId="{CA6831FD-0709-4C89-B37B-B0E0804C24EC}"/>
          </ac:picMkLst>
        </pc:picChg>
      </pc:sldChg>
      <pc:sldChg chg="addSp delSp modSp mod delAnim modAnim modNotesTx">
        <pc:chgData name="Kat Salisbury" userId="b64cd180-038e-4743-8e05-afde79732230" providerId="ADAL" clId="{319EA911-8F94-4781-BDC2-6F644E309F9C}" dt="2021-06-15T13:44:24.260" v="2304"/>
        <pc:sldMkLst>
          <pc:docMk/>
          <pc:sldMk cId="2268346612" sldId="282"/>
        </pc:sldMkLst>
        <pc:spChg chg="mod topLvl">
          <ac:chgData name="Kat Salisbury" userId="b64cd180-038e-4743-8e05-afde79732230" providerId="ADAL" clId="{319EA911-8F94-4781-BDC2-6F644E309F9C}" dt="2021-06-15T12:41:26.784" v="618" actId="1076"/>
          <ac:spMkLst>
            <pc:docMk/>
            <pc:sldMk cId="2268346612" sldId="282"/>
            <ac:spMk id="7" creationId="{96C89E9B-F1CD-4F7D-9B5C-D86196614281}"/>
          </ac:spMkLst>
        </pc:spChg>
        <pc:spChg chg="mod">
          <ac:chgData name="Kat Salisbury" userId="b64cd180-038e-4743-8e05-afde79732230" providerId="ADAL" clId="{319EA911-8F94-4781-BDC2-6F644E309F9C}" dt="2021-06-15T12:42:59.680" v="666" actId="20577"/>
          <ac:spMkLst>
            <pc:docMk/>
            <pc:sldMk cId="2268346612" sldId="282"/>
            <ac:spMk id="23" creationId="{7EED9575-ADB3-4B6E-9191-BB7888651D41}"/>
          </ac:spMkLst>
        </pc:spChg>
        <pc:spChg chg="mod">
          <ac:chgData name="Kat Salisbury" userId="b64cd180-038e-4743-8e05-afde79732230" providerId="ADAL" clId="{319EA911-8F94-4781-BDC2-6F644E309F9C}" dt="2021-06-15T12:41:33.694" v="620" actId="1076"/>
          <ac:spMkLst>
            <pc:docMk/>
            <pc:sldMk cId="2268346612" sldId="282"/>
            <ac:spMk id="29" creationId="{F0FBBFAB-7DC9-4960-A924-4A5CB8AFA90A}"/>
          </ac:spMkLst>
        </pc:spChg>
        <pc:spChg chg="mod">
          <ac:chgData name="Kat Salisbury" userId="b64cd180-038e-4743-8e05-afde79732230" providerId="ADAL" clId="{319EA911-8F94-4781-BDC2-6F644E309F9C}" dt="2021-06-15T12:03:13.743" v="462" actId="20577"/>
          <ac:spMkLst>
            <pc:docMk/>
            <pc:sldMk cId="2268346612" sldId="282"/>
            <ac:spMk id="30" creationId="{3C1662B2-43EC-4AFA-BCD8-1D7CBA4F3CA6}"/>
          </ac:spMkLst>
        </pc:spChg>
        <pc:spChg chg="mod">
          <ac:chgData name="Kat Salisbury" userId="b64cd180-038e-4743-8e05-afde79732230" providerId="ADAL" clId="{319EA911-8F94-4781-BDC2-6F644E309F9C}" dt="2021-06-15T12:41:46.698" v="625" actId="14100"/>
          <ac:spMkLst>
            <pc:docMk/>
            <pc:sldMk cId="2268346612" sldId="282"/>
            <ac:spMk id="31" creationId="{2A6693C3-2F89-49EE-8550-CA953B0B00C9}"/>
          </ac:spMkLst>
        </pc:spChg>
        <pc:spChg chg="mod">
          <ac:chgData name="Kat Salisbury" userId="b64cd180-038e-4743-8e05-afde79732230" providerId="ADAL" clId="{319EA911-8F94-4781-BDC2-6F644E309F9C}" dt="2021-06-15T12:44:49.649" v="709" actId="20577"/>
          <ac:spMkLst>
            <pc:docMk/>
            <pc:sldMk cId="2268346612" sldId="282"/>
            <ac:spMk id="50" creationId="{FC180E37-B230-450B-8426-D675D193C4BC}"/>
          </ac:spMkLst>
        </pc:spChg>
        <pc:spChg chg="mod">
          <ac:chgData name="Kat Salisbury" userId="b64cd180-038e-4743-8e05-afde79732230" providerId="ADAL" clId="{319EA911-8F94-4781-BDC2-6F644E309F9C}" dt="2021-06-15T12:43:13.185" v="669" actId="571"/>
          <ac:spMkLst>
            <pc:docMk/>
            <pc:sldMk cId="2268346612" sldId="282"/>
            <ac:spMk id="62" creationId="{593ECEC8-5AFC-4661-931E-89EA61FE8AC8}"/>
          </ac:spMkLst>
        </pc:spChg>
        <pc:spChg chg="mod">
          <ac:chgData name="Kat Salisbury" userId="b64cd180-038e-4743-8e05-afde79732230" providerId="ADAL" clId="{319EA911-8F94-4781-BDC2-6F644E309F9C}" dt="2021-06-15T12:43:13.185" v="669" actId="571"/>
          <ac:spMkLst>
            <pc:docMk/>
            <pc:sldMk cId="2268346612" sldId="282"/>
            <ac:spMk id="65" creationId="{7D86BD47-79BA-4AC6-B8FF-6133DEE0D224}"/>
          </ac:spMkLst>
        </pc:spChg>
        <pc:spChg chg="mod">
          <ac:chgData name="Kat Salisbury" userId="b64cd180-038e-4743-8e05-afde79732230" providerId="ADAL" clId="{319EA911-8F94-4781-BDC2-6F644E309F9C}" dt="2021-06-15T12:43:13.185" v="669" actId="571"/>
          <ac:spMkLst>
            <pc:docMk/>
            <pc:sldMk cId="2268346612" sldId="282"/>
            <ac:spMk id="66" creationId="{9D0B0632-47F6-4E25-B07C-743230509AF3}"/>
          </ac:spMkLst>
        </pc:spChg>
        <pc:spChg chg="mod">
          <ac:chgData name="Kat Salisbury" userId="b64cd180-038e-4743-8e05-afde79732230" providerId="ADAL" clId="{319EA911-8F94-4781-BDC2-6F644E309F9C}" dt="2021-06-15T12:43:13.185" v="669" actId="571"/>
          <ac:spMkLst>
            <pc:docMk/>
            <pc:sldMk cId="2268346612" sldId="282"/>
            <ac:spMk id="67" creationId="{974225AE-DC5B-44FE-AD96-EFEC7A71F1A5}"/>
          </ac:spMkLst>
        </pc:spChg>
        <pc:grpChg chg="del">
          <ac:chgData name="Kat Salisbury" userId="b64cd180-038e-4743-8e05-afde79732230" providerId="ADAL" clId="{319EA911-8F94-4781-BDC2-6F644E309F9C}" dt="2021-06-15T12:04:28.639" v="464" actId="478"/>
          <ac:grpSpMkLst>
            <pc:docMk/>
            <pc:sldMk cId="2268346612" sldId="282"/>
            <ac:grpSpMk id="8" creationId="{89077C3A-7AB3-4C66-A104-35FA420401CE}"/>
          </ac:grpSpMkLst>
        </pc:grpChg>
        <pc:grpChg chg="mod">
          <ac:chgData name="Kat Salisbury" userId="b64cd180-038e-4743-8e05-afde79732230" providerId="ADAL" clId="{319EA911-8F94-4781-BDC2-6F644E309F9C}" dt="2021-06-15T12:43:17.040" v="670" actId="164"/>
          <ac:grpSpMkLst>
            <pc:docMk/>
            <pc:sldMk cId="2268346612" sldId="282"/>
            <ac:grpSpMk id="32" creationId="{F56DC61D-3AE7-4BA5-87DE-7BDADC08C221}"/>
          </ac:grpSpMkLst>
        </pc:grpChg>
        <pc:grpChg chg="mod">
          <ac:chgData name="Kat Salisbury" userId="b64cd180-038e-4743-8e05-afde79732230" providerId="ADAL" clId="{319EA911-8F94-4781-BDC2-6F644E309F9C}" dt="2021-06-15T12:44:40.890" v="681" actId="14100"/>
          <ac:grpSpMkLst>
            <pc:docMk/>
            <pc:sldMk cId="2268346612" sldId="282"/>
            <ac:grpSpMk id="53" creationId="{CA9771A3-34A1-4ED4-8BB7-B57523A4495B}"/>
          </ac:grpSpMkLst>
        </pc:grpChg>
        <pc:grpChg chg="mod">
          <ac:chgData name="Kat Salisbury" userId="b64cd180-038e-4743-8e05-afde79732230" providerId="ADAL" clId="{319EA911-8F94-4781-BDC2-6F644E309F9C}" dt="2021-06-15T12:43:51.706" v="672" actId="1076"/>
          <ac:grpSpMkLst>
            <pc:docMk/>
            <pc:sldMk cId="2268346612" sldId="282"/>
            <ac:grpSpMk id="54" creationId="{2F0BA036-6617-4260-A02E-E3D909C12220}"/>
          </ac:grpSpMkLst>
        </pc:grpChg>
        <pc:grpChg chg="add mod">
          <ac:chgData name="Kat Salisbury" userId="b64cd180-038e-4743-8e05-afde79732230" providerId="ADAL" clId="{319EA911-8F94-4781-BDC2-6F644E309F9C}" dt="2021-06-15T12:43:13.185" v="669" actId="571"/>
          <ac:grpSpMkLst>
            <pc:docMk/>
            <pc:sldMk cId="2268346612" sldId="282"/>
            <ac:grpSpMk id="61" creationId="{ECB0C765-E112-4E95-B2CA-46A5CBA5FEFD}"/>
          </ac:grpSpMkLst>
        </pc:grpChg>
        <pc:grpChg chg="add mod">
          <ac:chgData name="Kat Salisbury" userId="b64cd180-038e-4743-8e05-afde79732230" providerId="ADAL" clId="{319EA911-8F94-4781-BDC2-6F644E309F9C}" dt="2021-06-15T12:43:20.571" v="671" actId="1076"/>
          <ac:grpSpMkLst>
            <pc:docMk/>
            <pc:sldMk cId="2268346612" sldId="282"/>
            <ac:grpSpMk id="69" creationId="{708A0635-940F-4101-8377-5F820EB1961B}"/>
          </ac:grpSpMkLst>
        </pc:grpChg>
        <pc:picChg chg="del topLvl">
          <ac:chgData name="Kat Salisbury" userId="b64cd180-038e-4743-8e05-afde79732230" providerId="ADAL" clId="{319EA911-8F94-4781-BDC2-6F644E309F9C}" dt="2021-06-15T12:04:28.639" v="464" actId="478"/>
          <ac:picMkLst>
            <pc:docMk/>
            <pc:sldMk cId="2268346612" sldId="282"/>
            <ac:picMk id="3" creationId="{61E8CA33-29EA-493A-93F9-ABBA0BC4A350}"/>
          </ac:picMkLst>
        </pc:picChg>
        <pc:picChg chg="mod">
          <ac:chgData name="Kat Salisbury" userId="b64cd180-038e-4743-8e05-afde79732230" providerId="ADAL" clId="{319EA911-8F94-4781-BDC2-6F644E309F9C}" dt="2021-06-15T12:41:40.259" v="623" actId="1076"/>
          <ac:picMkLst>
            <pc:docMk/>
            <pc:sldMk cId="2268346612" sldId="282"/>
            <ac:picMk id="16" creationId="{8DDA2CBE-321A-468C-9F84-143D9243A107}"/>
          </ac:picMkLst>
        </pc:picChg>
        <pc:picChg chg="del">
          <ac:chgData name="Kat Salisbury" userId="b64cd180-038e-4743-8e05-afde79732230" providerId="ADAL" clId="{319EA911-8F94-4781-BDC2-6F644E309F9C}" dt="2021-06-15T12:41:04.767" v="608" actId="478"/>
          <ac:picMkLst>
            <pc:docMk/>
            <pc:sldMk cId="2268346612" sldId="282"/>
            <ac:picMk id="20" creationId="{EADDB422-8E98-49A8-B5EB-B4829AB5E60E}"/>
          </ac:picMkLst>
        </pc:picChg>
        <pc:picChg chg="del">
          <ac:chgData name="Kat Salisbury" userId="b64cd180-038e-4743-8e05-afde79732230" providerId="ADAL" clId="{319EA911-8F94-4781-BDC2-6F644E309F9C}" dt="2021-06-15T12:41:06.240" v="609" actId="478"/>
          <ac:picMkLst>
            <pc:docMk/>
            <pc:sldMk cId="2268346612" sldId="282"/>
            <ac:picMk id="24" creationId="{56734B7F-625F-466B-81D6-91A6D003E9A6}"/>
          </ac:picMkLst>
        </pc:picChg>
        <pc:picChg chg="add mod ord">
          <ac:chgData name="Kat Salisbury" userId="b64cd180-038e-4743-8e05-afde79732230" providerId="ADAL" clId="{319EA911-8F94-4781-BDC2-6F644E309F9C}" dt="2021-06-15T12:44:13.565" v="677" actId="167"/>
          <ac:picMkLst>
            <pc:docMk/>
            <pc:sldMk cId="2268346612" sldId="282"/>
            <ac:picMk id="56" creationId="{57D0962C-01C8-498D-A398-4213614FA26F}"/>
          </ac:picMkLst>
        </pc:picChg>
        <pc:picChg chg="add mod">
          <ac:chgData name="Kat Salisbury" userId="b64cd180-038e-4743-8e05-afde79732230" providerId="ADAL" clId="{319EA911-8F94-4781-BDC2-6F644E309F9C}" dt="2021-06-15T12:43:17.040" v="670" actId="164"/>
          <ac:picMkLst>
            <pc:docMk/>
            <pc:sldMk cId="2268346612" sldId="282"/>
            <ac:picMk id="58" creationId="{FB9FDD52-E3D3-4FE1-B4FB-F9CAD0DA21F5}"/>
          </ac:picMkLst>
        </pc:picChg>
        <pc:picChg chg="add mod">
          <ac:chgData name="Kat Salisbury" userId="b64cd180-038e-4743-8e05-afde79732230" providerId="ADAL" clId="{319EA911-8F94-4781-BDC2-6F644E309F9C}" dt="2021-06-15T12:43:17.040" v="670" actId="164"/>
          <ac:picMkLst>
            <pc:docMk/>
            <pc:sldMk cId="2268346612" sldId="282"/>
            <ac:picMk id="60" creationId="{2932CE9B-CE9B-4A04-B4F3-1EEB5F2DA7E0}"/>
          </ac:picMkLst>
        </pc:picChg>
        <pc:picChg chg="mod">
          <ac:chgData name="Kat Salisbury" userId="b64cd180-038e-4743-8e05-afde79732230" providerId="ADAL" clId="{319EA911-8F94-4781-BDC2-6F644E309F9C}" dt="2021-06-15T12:43:13.185" v="669" actId="571"/>
          <ac:picMkLst>
            <pc:docMk/>
            <pc:sldMk cId="2268346612" sldId="282"/>
            <ac:picMk id="63" creationId="{F234FEF2-A95F-4BCE-BD7C-B67784097976}"/>
          </ac:picMkLst>
        </pc:picChg>
        <pc:picChg chg="mod">
          <ac:chgData name="Kat Salisbury" userId="b64cd180-038e-4743-8e05-afde79732230" providerId="ADAL" clId="{319EA911-8F94-4781-BDC2-6F644E309F9C}" dt="2021-06-15T12:43:13.185" v="669" actId="571"/>
          <ac:picMkLst>
            <pc:docMk/>
            <pc:sldMk cId="2268346612" sldId="282"/>
            <ac:picMk id="64" creationId="{1035376D-6D78-4DB0-B5A7-E6B8293D3E56}"/>
          </ac:picMkLst>
        </pc:picChg>
        <pc:picChg chg="add mod">
          <ac:chgData name="Kat Salisbury" userId="b64cd180-038e-4743-8e05-afde79732230" providerId="ADAL" clId="{319EA911-8F94-4781-BDC2-6F644E309F9C}" dt="2021-06-15T12:43:13.185" v="669" actId="571"/>
          <ac:picMkLst>
            <pc:docMk/>
            <pc:sldMk cId="2268346612" sldId="282"/>
            <ac:picMk id="68" creationId="{8FCE89B7-779F-4D19-AFED-5DC5E56C4815}"/>
          </ac:picMkLst>
        </pc:picChg>
        <pc:cxnChg chg="mod ord">
          <ac:chgData name="Kat Salisbury" userId="b64cd180-038e-4743-8e05-afde79732230" providerId="ADAL" clId="{319EA911-8F94-4781-BDC2-6F644E309F9C}" dt="2021-06-15T12:44:20.147" v="679" actId="14100"/>
          <ac:cxnSpMkLst>
            <pc:docMk/>
            <pc:sldMk cId="2268346612" sldId="282"/>
            <ac:cxnSpMk id="36" creationId="{51D816B2-86C2-454C-99C6-EF953BE5CDAA}"/>
          </ac:cxnSpMkLst>
        </pc:cxnChg>
      </pc:sldChg>
      <pc:sldChg chg="addSp delSp modSp add mod delAnim modAnim modNotesTx">
        <pc:chgData name="Kat Salisbury" userId="b64cd180-038e-4743-8e05-afde79732230" providerId="ADAL" clId="{319EA911-8F94-4781-BDC2-6F644E309F9C}" dt="2021-06-15T13:45:04.317" v="2305" actId="20577"/>
        <pc:sldMkLst>
          <pc:docMk/>
          <pc:sldMk cId="1476094420" sldId="283"/>
        </pc:sldMkLst>
        <pc:spChg chg="mod">
          <ac:chgData name="Kat Salisbury" userId="b64cd180-038e-4743-8e05-afde79732230" providerId="ADAL" clId="{319EA911-8F94-4781-BDC2-6F644E309F9C}" dt="2021-06-15T13:41:10.843" v="2282" actId="20577"/>
          <ac:spMkLst>
            <pc:docMk/>
            <pc:sldMk cId="1476094420" sldId="283"/>
            <ac:spMk id="6" creationId="{E62588E9-EA66-421A-9377-37D8CFDB7762}"/>
          </ac:spMkLst>
        </pc:spChg>
        <pc:spChg chg="mod">
          <ac:chgData name="Kat Salisbury" userId="b64cd180-038e-4743-8e05-afde79732230" providerId="ADAL" clId="{319EA911-8F94-4781-BDC2-6F644E309F9C}" dt="2021-06-15T12:58:09.447" v="1298" actId="1076"/>
          <ac:spMkLst>
            <pc:docMk/>
            <pc:sldMk cId="1476094420" sldId="283"/>
            <ac:spMk id="7" creationId="{96C89E9B-F1CD-4F7D-9B5C-D86196614281}"/>
          </ac:spMkLst>
        </pc:spChg>
        <pc:spChg chg="add mod topLvl">
          <ac:chgData name="Kat Salisbury" userId="b64cd180-038e-4743-8e05-afde79732230" providerId="ADAL" clId="{319EA911-8F94-4781-BDC2-6F644E309F9C}" dt="2021-06-15T13:45:04.317" v="2305" actId="20577"/>
          <ac:spMkLst>
            <pc:docMk/>
            <pc:sldMk cId="1476094420" sldId="283"/>
            <ac:spMk id="11" creationId="{A8EF466D-F0A9-4EA4-99D0-787D0523AC0D}"/>
          </ac:spMkLst>
        </pc:spChg>
        <pc:spChg chg="del">
          <ac:chgData name="Kat Salisbury" userId="b64cd180-038e-4743-8e05-afde79732230" providerId="ADAL" clId="{319EA911-8F94-4781-BDC2-6F644E309F9C}" dt="2021-06-15T12:47:08.448" v="729" actId="478"/>
          <ac:spMkLst>
            <pc:docMk/>
            <pc:sldMk cId="1476094420" sldId="283"/>
            <ac:spMk id="31" creationId="{2A6693C3-2F89-49EE-8550-CA953B0B00C9}"/>
          </ac:spMkLst>
        </pc:spChg>
        <pc:spChg chg="add mod">
          <ac:chgData name="Kat Salisbury" userId="b64cd180-038e-4743-8e05-afde79732230" providerId="ADAL" clId="{319EA911-8F94-4781-BDC2-6F644E309F9C}" dt="2021-06-15T12:58:48.160" v="1312" actId="164"/>
          <ac:spMkLst>
            <pc:docMk/>
            <pc:sldMk cId="1476094420" sldId="283"/>
            <ac:spMk id="37" creationId="{FABA998E-1981-4954-8BC1-8098873792F0}"/>
          </ac:spMkLst>
        </pc:spChg>
        <pc:spChg chg="add mod">
          <ac:chgData name="Kat Salisbury" userId="b64cd180-038e-4743-8e05-afde79732230" providerId="ADAL" clId="{319EA911-8F94-4781-BDC2-6F644E309F9C}" dt="2021-06-15T13:00:46.687" v="1413" actId="164"/>
          <ac:spMkLst>
            <pc:docMk/>
            <pc:sldMk cId="1476094420" sldId="283"/>
            <ac:spMk id="39" creationId="{5E26934A-7B22-427F-AADF-A5E6AE6DA5C8}"/>
          </ac:spMkLst>
        </pc:spChg>
        <pc:grpChg chg="add del mod">
          <ac:chgData name="Kat Salisbury" userId="b64cd180-038e-4743-8e05-afde79732230" providerId="ADAL" clId="{319EA911-8F94-4781-BDC2-6F644E309F9C}" dt="2021-06-15T12:56:22.233" v="1151" actId="165"/>
          <ac:grpSpMkLst>
            <pc:docMk/>
            <pc:sldMk cId="1476094420" sldId="283"/>
            <ac:grpSpMk id="12" creationId="{75899848-9BF6-4668-A5EE-CA98DAF0AAE7}"/>
          </ac:grpSpMkLst>
        </pc:grpChg>
        <pc:grpChg chg="add del mod">
          <ac:chgData name="Kat Salisbury" userId="b64cd180-038e-4743-8e05-afde79732230" providerId="ADAL" clId="{319EA911-8F94-4781-BDC2-6F644E309F9C}" dt="2021-06-15T12:56:29.126" v="1153" actId="165"/>
          <ac:grpSpMkLst>
            <pc:docMk/>
            <pc:sldMk cId="1476094420" sldId="283"/>
            <ac:grpSpMk id="13" creationId="{C6644D66-55CF-48DD-92A9-711CBDC12ACF}"/>
          </ac:grpSpMkLst>
        </pc:grpChg>
        <pc:grpChg chg="add mod">
          <ac:chgData name="Kat Salisbury" userId="b64cd180-038e-4743-8e05-afde79732230" providerId="ADAL" clId="{319EA911-8F94-4781-BDC2-6F644E309F9C}" dt="2021-06-15T12:57:16.028" v="1160" actId="1076"/>
          <ac:grpSpMkLst>
            <pc:docMk/>
            <pc:sldMk cId="1476094420" sldId="283"/>
            <ac:grpSpMk id="14" creationId="{0BB75BEE-73FD-453E-BBBC-482E68D67583}"/>
          </ac:grpSpMkLst>
        </pc:grpChg>
        <pc:grpChg chg="add mod">
          <ac:chgData name="Kat Salisbury" userId="b64cd180-038e-4743-8e05-afde79732230" providerId="ADAL" clId="{319EA911-8F94-4781-BDC2-6F644E309F9C}" dt="2021-06-15T12:58:52.694" v="1313" actId="1076"/>
          <ac:grpSpMkLst>
            <pc:docMk/>
            <pc:sldMk cId="1476094420" sldId="283"/>
            <ac:grpSpMk id="15" creationId="{21375C3E-8DB5-457D-A6CC-1571C6EA09C1}"/>
          </ac:grpSpMkLst>
        </pc:grpChg>
        <pc:grpChg chg="add mod">
          <ac:chgData name="Kat Salisbury" userId="b64cd180-038e-4743-8e05-afde79732230" providerId="ADAL" clId="{319EA911-8F94-4781-BDC2-6F644E309F9C}" dt="2021-06-15T13:00:46.687" v="1413" actId="164"/>
          <ac:grpSpMkLst>
            <pc:docMk/>
            <pc:sldMk cId="1476094420" sldId="283"/>
            <ac:grpSpMk id="19" creationId="{0735DE25-0410-4FFE-9750-436102EDFE4F}"/>
          </ac:grpSpMkLst>
        </pc:grpChg>
        <pc:grpChg chg="del">
          <ac:chgData name="Kat Salisbury" userId="b64cd180-038e-4743-8e05-afde79732230" providerId="ADAL" clId="{319EA911-8F94-4781-BDC2-6F644E309F9C}" dt="2021-06-15T12:47:02.976" v="727" actId="478"/>
          <ac:grpSpMkLst>
            <pc:docMk/>
            <pc:sldMk cId="1476094420" sldId="283"/>
            <ac:grpSpMk id="53" creationId="{CA9771A3-34A1-4ED4-8BB7-B57523A4495B}"/>
          </ac:grpSpMkLst>
        </pc:grpChg>
        <pc:grpChg chg="del">
          <ac:chgData name="Kat Salisbury" userId="b64cd180-038e-4743-8e05-afde79732230" providerId="ADAL" clId="{319EA911-8F94-4781-BDC2-6F644E309F9C}" dt="2021-06-15T12:47:04.305" v="728" actId="478"/>
          <ac:grpSpMkLst>
            <pc:docMk/>
            <pc:sldMk cId="1476094420" sldId="283"/>
            <ac:grpSpMk id="54" creationId="{2F0BA036-6617-4260-A02E-E3D909C12220}"/>
          </ac:grpSpMkLst>
        </pc:grpChg>
        <pc:grpChg chg="del">
          <ac:chgData name="Kat Salisbury" userId="b64cd180-038e-4743-8e05-afde79732230" providerId="ADAL" clId="{319EA911-8F94-4781-BDC2-6F644E309F9C}" dt="2021-06-15T12:47:09.839" v="730" actId="478"/>
          <ac:grpSpMkLst>
            <pc:docMk/>
            <pc:sldMk cId="1476094420" sldId="283"/>
            <ac:grpSpMk id="69" creationId="{708A0635-940F-4101-8377-5F820EB1961B}"/>
          </ac:grpSpMkLst>
        </pc:grpChg>
        <pc:picChg chg="add mod">
          <ac:chgData name="Kat Salisbury" userId="b64cd180-038e-4743-8e05-afde79732230" providerId="ADAL" clId="{319EA911-8F94-4781-BDC2-6F644E309F9C}" dt="2021-06-15T12:58:17.844" v="1303" actId="1076"/>
          <ac:picMkLst>
            <pc:docMk/>
            <pc:sldMk cId="1476094420" sldId="283"/>
            <ac:picMk id="3" creationId="{0391F7B1-2D07-42C2-93D0-A1E96AFCE2A4}"/>
          </ac:picMkLst>
        </pc:picChg>
        <pc:picChg chg="mod">
          <ac:chgData name="Kat Salisbury" userId="b64cd180-038e-4743-8e05-afde79732230" providerId="ADAL" clId="{319EA911-8F94-4781-BDC2-6F644E309F9C}" dt="2021-06-15T12:59:03.039" v="1315" actId="1076"/>
          <ac:picMkLst>
            <pc:docMk/>
            <pc:sldMk cId="1476094420" sldId="283"/>
            <ac:picMk id="9" creationId="{099BDD49-DAF6-45CF-88E3-7FA9027EA7B3}"/>
          </ac:picMkLst>
        </pc:picChg>
        <pc:picChg chg="add mod">
          <ac:chgData name="Kat Salisbury" userId="b64cd180-038e-4743-8e05-afde79732230" providerId="ADAL" clId="{319EA911-8F94-4781-BDC2-6F644E309F9C}" dt="2021-06-15T12:58:22.212" v="1305" actId="1076"/>
          <ac:picMkLst>
            <pc:docMk/>
            <pc:sldMk cId="1476094420" sldId="283"/>
            <ac:picMk id="10" creationId="{CBBBF5D0-AEB1-4003-B24C-C2A27F63711E}"/>
          </ac:picMkLst>
        </pc:picChg>
        <pc:picChg chg="add mod">
          <ac:chgData name="Kat Salisbury" userId="b64cd180-038e-4743-8e05-afde79732230" providerId="ADAL" clId="{319EA911-8F94-4781-BDC2-6F644E309F9C}" dt="2021-06-15T13:00:46.687" v="1413" actId="164"/>
          <ac:picMkLst>
            <pc:docMk/>
            <pc:sldMk cId="1476094420" sldId="283"/>
            <ac:picMk id="18" creationId="{604B3819-13E3-4608-ACBD-E8A914451101}"/>
          </ac:picMkLst>
        </pc:picChg>
        <pc:picChg chg="add mod topLvl">
          <ac:chgData name="Kat Salisbury" userId="b64cd180-038e-4743-8e05-afde79732230" providerId="ADAL" clId="{319EA911-8F94-4781-BDC2-6F644E309F9C}" dt="2021-06-15T12:58:28.241" v="1306" actId="1076"/>
          <ac:picMkLst>
            <pc:docMk/>
            <pc:sldMk cId="1476094420" sldId="283"/>
            <ac:picMk id="33" creationId="{FAA8D041-2488-442A-A80F-6E8AFA59A948}"/>
          </ac:picMkLst>
        </pc:picChg>
        <pc:picChg chg="add mod">
          <ac:chgData name="Kat Salisbury" userId="b64cd180-038e-4743-8e05-afde79732230" providerId="ADAL" clId="{319EA911-8F94-4781-BDC2-6F644E309F9C}" dt="2021-06-15T12:58:48.160" v="1312" actId="164"/>
          <ac:picMkLst>
            <pc:docMk/>
            <pc:sldMk cId="1476094420" sldId="283"/>
            <ac:picMk id="38" creationId="{B00B62EE-D4A2-4CC7-88E8-70FEDCEE4FD5}"/>
          </ac:picMkLst>
        </pc:picChg>
        <pc:picChg chg="del">
          <ac:chgData name="Kat Salisbury" userId="b64cd180-038e-4743-8e05-afde79732230" providerId="ADAL" clId="{319EA911-8F94-4781-BDC2-6F644E309F9C}" dt="2021-06-15T12:47:01.504" v="726" actId="478"/>
          <ac:picMkLst>
            <pc:docMk/>
            <pc:sldMk cId="1476094420" sldId="283"/>
            <ac:picMk id="56" creationId="{57D0962C-01C8-498D-A398-4213614FA26F}"/>
          </ac:picMkLst>
        </pc:picChg>
      </pc:sldChg>
      <pc:sldChg chg="addSp delSp modSp add mod delAnim modNotesTx">
        <pc:chgData name="Kat Salisbury" userId="b64cd180-038e-4743-8e05-afde79732230" providerId="ADAL" clId="{319EA911-8F94-4781-BDC2-6F644E309F9C}" dt="2021-06-15T13:42:10.796" v="2292" actId="20577"/>
        <pc:sldMkLst>
          <pc:docMk/>
          <pc:sldMk cId="1698930801" sldId="284"/>
        </pc:sldMkLst>
        <pc:spChg chg="mod">
          <ac:chgData name="Kat Salisbury" userId="b64cd180-038e-4743-8e05-afde79732230" providerId="ADAL" clId="{319EA911-8F94-4781-BDC2-6F644E309F9C}" dt="2021-06-15T13:32:17.525" v="2092" actId="1076"/>
          <ac:spMkLst>
            <pc:docMk/>
            <pc:sldMk cId="1698930801" sldId="284"/>
            <ac:spMk id="2" creationId="{236B04E1-0535-4D08-97CE-B5DBA22C90C9}"/>
          </ac:spMkLst>
        </pc:spChg>
        <pc:spChg chg="mod">
          <ac:chgData name="Kat Salisbury" userId="b64cd180-038e-4743-8e05-afde79732230" providerId="ADAL" clId="{319EA911-8F94-4781-BDC2-6F644E309F9C}" dt="2021-06-15T13:42:08.428" v="2290" actId="20577"/>
          <ac:spMkLst>
            <pc:docMk/>
            <pc:sldMk cId="1698930801" sldId="284"/>
            <ac:spMk id="6" creationId="{E62588E9-EA66-421A-9377-37D8CFDB7762}"/>
          </ac:spMkLst>
        </pc:spChg>
        <pc:spChg chg="mod">
          <ac:chgData name="Kat Salisbury" userId="b64cd180-038e-4743-8e05-afde79732230" providerId="ADAL" clId="{319EA911-8F94-4781-BDC2-6F644E309F9C}" dt="2021-06-15T13:33:17.516" v="2114" actId="20577"/>
          <ac:spMkLst>
            <pc:docMk/>
            <pc:sldMk cId="1698930801" sldId="284"/>
            <ac:spMk id="7" creationId="{70C94DEF-158E-4427-8542-3102A7B701F5}"/>
          </ac:spMkLst>
        </pc:spChg>
        <pc:spChg chg="del">
          <ac:chgData name="Kat Salisbury" userId="b64cd180-038e-4743-8e05-afde79732230" providerId="ADAL" clId="{319EA911-8F94-4781-BDC2-6F644E309F9C}" dt="2021-06-15T13:30:02.604" v="1620" actId="478"/>
          <ac:spMkLst>
            <pc:docMk/>
            <pc:sldMk cId="1698930801" sldId="284"/>
            <ac:spMk id="16" creationId="{CC79978B-D08F-41DF-9D7F-89CA0CA04169}"/>
          </ac:spMkLst>
        </pc:spChg>
        <pc:grpChg chg="del">
          <ac:chgData name="Kat Salisbury" userId="b64cd180-038e-4743-8e05-afde79732230" providerId="ADAL" clId="{319EA911-8F94-4781-BDC2-6F644E309F9C}" dt="2021-06-15T13:30:01.149" v="1619" actId="478"/>
          <ac:grpSpMkLst>
            <pc:docMk/>
            <pc:sldMk cId="1698930801" sldId="284"/>
            <ac:grpSpMk id="15" creationId="{9E3A4763-4531-4EB2-9B23-60EB721679C6}"/>
          </ac:grpSpMkLst>
        </pc:grpChg>
        <pc:picChg chg="add mod">
          <ac:chgData name="Kat Salisbury" userId="b64cd180-038e-4743-8e05-afde79732230" providerId="ADAL" clId="{319EA911-8F94-4781-BDC2-6F644E309F9C}" dt="2021-06-15T13:32:19.223" v="2093" actId="1076"/>
          <ac:picMkLst>
            <pc:docMk/>
            <pc:sldMk cId="1698930801" sldId="284"/>
            <ac:picMk id="13" creationId="{600D5334-6495-4B6C-BD6A-2087A0A4AD56}"/>
          </ac:picMkLst>
        </pc:picChg>
        <pc:picChg chg="del">
          <ac:chgData name="Kat Salisbury" userId="b64cd180-038e-4743-8e05-afde79732230" providerId="ADAL" clId="{319EA911-8F94-4781-BDC2-6F644E309F9C}" dt="2021-06-15T13:29:58.361" v="1618" actId="478"/>
          <ac:picMkLst>
            <pc:docMk/>
            <pc:sldMk cId="1698930801" sldId="284"/>
            <ac:picMk id="18" creationId="{5450B497-2C11-4F2F-9BA6-842185D0C9E5}"/>
          </ac:picMkLst>
        </pc:picChg>
      </pc:sldChg>
    </pc:docChg>
  </pc:docChgLst>
  <pc:docChgLst>
    <pc:chgData name="Kat Salisbury" userId="S::kat@2simple.com::b64cd180-038e-4743-8e05-afde79732230" providerId="AD" clId="Web-{4E9DEC63-5034-F37B-2DD9-A9763D34BF47}"/>
    <pc:docChg chg="modSld">
      <pc:chgData name="Kat Salisbury" userId="S::kat@2simple.com::b64cd180-038e-4743-8e05-afde79732230" providerId="AD" clId="Web-{4E9DEC63-5034-F37B-2DD9-A9763D34BF47}" dt="2021-06-30T14:45:20.259" v="2" actId="20577"/>
      <pc:docMkLst>
        <pc:docMk/>
      </pc:docMkLst>
      <pc:sldChg chg="modSp">
        <pc:chgData name="Kat Salisbury" userId="S::kat@2simple.com::b64cd180-038e-4743-8e05-afde79732230" providerId="AD" clId="Web-{4E9DEC63-5034-F37B-2DD9-A9763D34BF47}" dt="2021-06-30T14:45:20.259" v="2" actId="20577"/>
        <pc:sldMkLst>
          <pc:docMk/>
          <pc:sldMk cId="868589891" sldId="256"/>
        </pc:sldMkLst>
        <pc:spChg chg="mod">
          <ac:chgData name="Kat Salisbury" userId="S::kat@2simple.com::b64cd180-038e-4743-8e05-afde79732230" providerId="AD" clId="Web-{4E9DEC63-5034-F37B-2DD9-A9763D34BF47}" dt="2021-06-30T14:45:20.259" v="2" actId="20577"/>
          <ac:spMkLst>
            <pc:docMk/>
            <pc:sldMk cId="868589891" sldId="256"/>
            <ac:spMk id="2" creationId="{E20E66B1-EE11-46E8-9D2F-388E12025E3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25/01/2022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2300"/>
              </a:lnSpc>
            </a:pPr>
            <a:r>
              <a:rPr lang="en-GB" sz="1800" b="1" u="sng" dirty="0">
                <a:solidFill>
                  <a:srgbClr val="000000"/>
                </a:solidFill>
                <a:effectLst/>
                <a:latin typeface="Palanquin Dark SemiBold" panose="020B0704020203020204" pitchFamily="34" charset="0"/>
                <a:ea typeface="MS Gothic" panose="020B0609070205080204" pitchFamily="49" charset="-128"/>
                <a:cs typeface="Times New Roman" panose="02020603050405020304" pitchFamily="18" charset="0"/>
              </a:rPr>
              <a:t>Resources</a:t>
            </a:r>
            <a:endParaRPr lang="en-GB" sz="1800" b="1" dirty="0">
              <a:solidFill>
                <a:srgbClr val="000000"/>
              </a:solidFill>
              <a:effectLst/>
              <a:latin typeface="Palanquin Dark SemiBold" panose="020B0704020203020204" pitchFamily="34" charset="0"/>
              <a:ea typeface="MS Gothic" panose="020B0609070205080204" pitchFamily="49" charset="-128"/>
              <a:cs typeface="Times New Roman" panose="02020603050405020304" pitchFamily="18" charset="0"/>
            </a:endParaRPr>
          </a:p>
          <a:p>
            <a:pPr>
              <a:spcAft>
                <a:spcPts val="600"/>
              </a:spcAft>
            </a:pPr>
            <a:r>
              <a:rPr lang="en-GB" sz="1800" dirty="0">
                <a:effectLst/>
                <a:latin typeface="Nunito" panose="00000500000000000000" pitchFamily="2" charset="0"/>
                <a:ea typeface="Yu Mincho" panose="02020400000000000000" pitchFamily="18" charset="-128"/>
                <a:cs typeface="Times New Roman" panose="02020603050405020304" pitchFamily="18" charset="0"/>
              </a:rPr>
              <a:t>Unless otherwise stated, all resources can be found on the main unit 2.6 page. From here, click on the icon to set a resource as a 2Do for your class. Use the links below to preview the resources; right-click on the link and ‘open in new tab’ so you don’t lose this page. </a:t>
            </a:r>
          </a:p>
          <a:p>
            <a:pPr marL="342900" lvl="0" indent="-342900">
              <a:lnSpc>
                <a:spcPct val="115000"/>
              </a:lnSpc>
              <a:buFont typeface="Symbol" panose="05050102010706020507" pitchFamily="18" charset="2"/>
              <a:buChar char=""/>
            </a:pPr>
            <a:r>
              <a:rPr lang="en-GB" sz="1800" u="none" strike="noStrike" dirty="0">
                <a:solidFill>
                  <a:schemeClr val="tx1"/>
                </a:solidFill>
                <a:effectLst/>
                <a:latin typeface="Nunito" panose="00000500000000000000" pitchFamily="2" charset="0"/>
                <a:ea typeface="Trebuchet MS" panose="020B0603020202020204" pitchFamily="34" charset="0"/>
                <a:cs typeface="Trebuchet MS" panose="020B0603020202020204" pitchFamily="34" charset="0"/>
              </a:rPr>
              <a:t>Examples of pointillism art. </a:t>
            </a:r>
            <a:endParaRPr lang="en-GB" sz="1800" u="sng" dirty="0">
              <a:solidFill>
                <a:schemeClr val="tx1"/>
              </a:solidFill>
              <a:effectLst/>
              <a:latin typeface="Nunito" panose="00000500000000000000" pitchFamily="2" charset="0"/>
              <a:ea typeface="Trebuchet MS" panose="020B0603020202020204" pitchFamily="34" charset="0"/>
              <a:cs typeface="Trebuchet MS" panose="020B0603020202020204" pitchFamily="34" charset="0"/>
            </a:endParaRPr>
          </a:p>
          <a:p>
            <a:pPr marL="342900" lvl="0" indent="-342900">
              <a:lnSpc>
                <a:spcPct val="115000"/>
              </a:lnSpc>
              <a:buFont typeface="Symbol" panose="05050102010706020507" pitchFamily="18" charset="2"/>
              <a:buChar char=""/>
            </a:pPr>
            <a:r>
              <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rPr>
              <a:t>Pointillism Fact File from appendix 2; this is a brief fact file for your own use.</a:t>
            </a:r>
          </a:p>
          <a:p>
            <a:pPr marL="342900" lvl="0" indent="-342900">
              <a:lnSpc>
                <a:spcPct val="115000"/>
              </a:lnSpc>
              <a:buFont typeface="Symbol" panose="05050102010706020507" pitchFamily="18" charset="2"/>
              <a:buChar char=""/>
            </a:pPr>
            <a:r>
              <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rPr>
              <a:t>There is a 2Publish activity called ‘Art Pointillism’ that children could use to create an impressionism fact file as an extension to this work. This will need to be set as a 2Do before hand.</a:t>
            </a:r>
          </a:p>
          <a:p>
            <a:pPr marL="342900" lvl="0" indent="-342900">
              <a:lnSpc>
                <a:spcPct val="115000"/>
              </a:lnSpc>
              <a:buFont typeface="Symbol" panose="05050102010706020507" pitchFamily="18" charset="2"/>
              <a:buChar char=""/>
            </a:pPr>
            <a:r>
              <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rPr>
              <a:t>2Paint A Picture; This is found in the Tools area of Purple Mash.</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MS Mincho" panose="02020609040205080304" pitchFamily="49" charset="-128"/>
                <a:cs typeface="Times New Roman" panose="02020603050405020304" pitchFamily="18" charset="0"/>
              </a:rPr>
              <a:t>Show the children some pictures of pointillist art and think about the questions on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 4</a:t>
            </a:r>
            <a:r>
              <a:rPr lang="en-GB" sz="1800" dirty="0">
                <a:effectLst/>
                <a:latin typeface="Nunito" panose="00000500000000000000" pitchFamily="2" charset="0"/>
                <a:ea typeface="MS Mincho" panose="02020609040205080304" pitchFamily="49" charset="-128"/>
                <a:cs typeface="Times New Roman" panose="02020603050405020304" pitchFamily="18" charset="0"/>
              </a:rPr>
              <a:t>. Use the information in Appendix 2 (or your own information) to talk about pointillism. </a:t>
            </a:r>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a:p>
        </p:txBody>
      </p:sp>
    </p:spTree>
    <p:extLst>
      <p:ext uri="{BB962C8B-B14F-4D97-AF65-F5344CB8AC3E}">
        <p14:creationId xmlns:p14="http://schemas.microsoft.com/office/powerpoint/2010/main" val="3930817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dirty="0">
                <a:effectLst/>
                <a:latin typeface="Nunito" panose="00000500000000000000" pitchFamily="2" charset="0"/>
                <a:ea typeface="MS Mincho" panose="02020609040205080304" pitchFamily="49" charset="-128"/>
                <a:cs typeface="Times New Roman" panose="02020603050405020304" pitchFamily="18" charset="0"/>
              </a:rPr>
              <a:t>With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 5</a:t>
            </a:r>
            <a:r>
              <a:rPr lang="en-GB" sz="1800" b="0" dirty="0">
                <a:effectLst/>
                <a:latin typeface="Nunito" panose="00000500000000000000" pitchFamily="2" charset="0"/>
                <a:ea typeface="MS Mincho" panose="02020609040205080304" pitchFamily="49" charset="-128"/>
                <a:cs typeface="Times New Roman" panose="02020603050405020304" pitchFamily="18" charset="0"/>
              </a:rPr>
              <a:t>, introduce the tool 2Paint A Picture and show children how to access it on Purple Mash. Explain that today we will be using the Pointillism template.</a:t>
            </a:r>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a:p>
        </p:txBody>
      </p:sp>
    </p:spTree>
    <p:extLst>
      <p:ext uri="{BB962C8B-B14F-4D97-AF65-F5344CB8AC3E}">
        <p14:creationId xmlns:p14="http://schemas.microsoft.com/office/powerpoint/2010/main" val="3213380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dirty="0">
                <a:effectLst/>
                <a:latin typeface="Nunito" panose="00000500000000000000" pitchFamily="2" charset="0"/>
                <a:ea typeface="MS Mincho" panose="02020609040205080304" pitchFamily="49" charset="-128"/>
                <a:cs typeface="Times New Roman" panose="02020603050405020304" pitchFamily="18" charset="0"/>
              </a:rPr>
              <a:t>With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slides 6 and 7</a:t>
            </a:r>
            <a:r>
              <a:rPr lang="en-GB" sz="1800" b="0" dirty="0">
                <a:effectLst/>
                <a:latin typeface="Nunito" panose="00000500000000000000" pitchFamily="2" charset="0"/>
                <a:ea typeface="MS Mincho" panose="02020609040205080304" pitchFamily="49" charset="-128"/>
                <a:cs typeface="Times New Roman" panose="02020603050405020304" pitchFamily="18" charset="0"/>
              </a:rPr>
              <a:t>, demonstrate the features of the Pointillism template on 2Paint A Picture. Allow children time to open the tool on their own devices and explore.</a:t>
            </a:r>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a:p>
        </p:txBody>
      </p:sp>
    </p:spTree>
    <p:extLst>
      <p:ext uri="{BB962C8B-B14F-4D97-AF65-F5344CB8AC3E}">
        <p14:creationId xmlns:p14="http://schemas.microsoft.com/office/powerpoint/2010/main" val="39111266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dirty="0">
                <a:effectLst/>
                <a:latin typeface="Nunito" panose="00000500000000000000" pitchFamily="2" charset="0"/>
                <a:ea typeface="MS Mincho" panose="02020609040205080304" pitchFamily="49" charset="-128"/>
                <a:cs typeface="Times New Roman" panose="02020603050405020304" pitchFamily="18" charset="0"/>
              </a:rPr>
              <a:t>With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slides 6 and 7</a:t>
            </a:r>
            <a:r>
              <a:rPr lang="en-GB" sz="1800" b="0" dirty="0">
                <a:effectLst/>
                <a:latin typeface="Nunito" panose="00000500000000000000" pitchFamily="2" charset="0"/>
                <a:ea typeface="MS Mincho" panose="02020609040205080304" pitchFamily="49" charset="-128"/>
                <a:cs typeface="Times New Roman" panose="02020603050405020304" pitchFamily="18" charset="0"/>
              </a:rPr>
              <a:t>, demonstrate the features of the Pointillism template on 2Paint A Picture. Allow children time to open the tool on their own devices and explore.</a:t>
            </a:r>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a:p>
        </p:txBody>
      </p:sp>
    </p:spTree>
    <p:extLst>
      <p:ext uri="{BB962C8B-B14F-4D97-AF65-F5344CB8AC3E}">
        <p14:creationId xmlns:p14="http://schemas.microsoft.com/office/powerpoint/2010/main" val="2159545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Yu Mincho" panose="02020400000000000000" pitchFamily="18" charset="-128"/>
                <a:cs typeface="Times New Roman" panose="02020603050405020304" pitchFamily="18" charset="0"/>
              </a:rPr>
              <a:t>Use </a:t>
            </a:r>
            <a:r>
              <a:rPr lang="en-GB" sz="1800" b="1" dirty="0">
                <a:effectLst/>
                <a:latin typeface="Nunito" panose="00000500000000000000" pitchFamily="2" charset="0"/>
                <a:ea typeface="Yu Mincho" panose="02020400000000000000" pitchFamily="18" charset="-128"/>
                <a:cs typeface="Times New Roman" panose="02020603050405020304" pitchFamily="18" charset="0"/>
              </a:rPr>
              <a:t>slide 8</a:t>
            </a:r>
            <a:r>
              <a:rPr lang="en-GB" sz="1800" dirty="0">
                <a:effectLst/>
                <a:latin typeface="Nunito" panose="00000500000000000000" pitchFamily="2" charset="0"/>
                <a:ea typeface="Yu Mincho" panose="02020400000000000000" pitchFamily="18" charset="-128"/>
                <a:cs typeface="Times New Roman" panose="02020603050405020304" pitchFamily="18" charset="0"/>
              </a:rPr>
              <a:t> to introduce the main activity of the lesson where the children will create their own pointillist-style piece of art. Remind children to save their work. If you have a class blog or display board, they could then share their work by clicking on the share button. (For further details about sharing work, see the Sharing Work Guide)</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a:p>
        </p:txBody>
      </p:sp>
    </p:spTree>
    <p:extLst>
      <p:ext uri="{BB962C8B-B14F-4D97-AF65-F5344CB8AC3E}">
        <p14:creationId xmlns:p14="http://schemas.microsoft.com/office/powerpoint/2010/main" val="1941865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Yu Mincho" panose="02020400000000000000" pitchFamily="18" charset="-128"/>
                <a:cs typeface="Times New Roman" panose="02020603050405020304" pitchFamily="18" charset="0"/>
              </a:rPr>
              <a:t>Use </a:t>
            </a:r>
            <a:r>
              <a:rPr lang="en-GB" sz="1800" b="1" dirty="0">
                <a:effectLst/>
                <a:latin typeface="Nunito" panose="00000500000000000000" pitchFamily="2" charset="0"/>
                <a:ea typeface="Yu Mincho" panose="02020400000000000000" pitchFamily="18" charset="-128"/>
                <a:cs typeface="Times New Roman" panose="02020603050405020304" pitchFamily="18" charset="0"/>
              </a:rPr>
              <a:t>slide 9</a:t>
            </a:r>
            <a:r>
              <a:rPr lang="en-GB" sz="1800" dirty="0">
                <a:effectLst/>
                <a:latin typeface="Nunito" panose="00000500000000000000" pitchFamily="2" charset="0"/>
                <a:ea typeface="Yu Mincho" panose="02020400000000000000" pitchFamily="18" charset="-128"/>
                <a:cs typeface="Times New Roman" panose="02020603050405020304" pitchFamily="18" charset="0"/>
              </a:rPr>
              <a:t> to discuss the differences of creating art in this style on the computer and with real paint. If you have time, the children could try creating pointillist art during an art lesson using paints and compare the two.</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a:p>
        </p:txBody>
      </p:sp>
    </p:spTree>
    <p:extLst>
      <p:ext uri="{BB962C8B-B14F-4D97-AF65-F5344CB8AC3E}">
        <p14:creationId xmlns:p14="http://schemas.microsoft.com/office/powerpoint/2010/main" val="16658863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Yu Mincho" panose="02020400000000000000" pitchFamily="18" charset="-128"/>
                <a:cs typeface="Times New Roman" panose="02020603050405020304" pitchFamily="18" charset="0"/>
              </a:rPr>
              <a:t>Use </a:t>
            </a:r>
            <a:r>
              <a:rPr lang="en-GB" sz="1800" b="1" dirty="0">
                <a:effectLst/>
                <a:latin typeface="Nunito" panose="00000500000000000000" pitchFamily="2" charset="0"/>
                <a:ea typeface="Yu Mincho" panose="02020400000000000000" pitchFamily="18" charset="-128"/>
                <a:cs typeface="Times New Roman" panose="02020603050405020304" pitchFamily="18" charset="0"/>
              </a:rPr>
              <a:t>slide 10</a:t>
            </a:r>
            <a:r>
              <a:rPr lang="en-GB" sz="1800" dirty="0">
                <a:effectLst/>
                <a:latin typeface="Nunito" panose="00000500000000000000" pitchFamily="2" charset="0"/>
                <a:ea typeface="Yu Mincho" panose="02020400000000000000" pitchFamily="18" charset="-128"/>
                <a:cs typeface="Times New Roman" panose="02020603050405020304" pitchFamily="18" charset="0"/>
              </a:rPr>
              <a:t> to introduce an optional extension task activity: </a:t>
            </a:r>
            <a:r>
              <a:rPr lang="en-GB" sz="1800">
                <a:effectLst/>
                <a:latin typeface="Nunito" panose="00000500000000000000" pitchFamily="2" charset="0"/>
                <a:ea typeface="Yu Mincho" panose="02020400000000000000" pitchFamily="18" charset="-128"/>
                <a:cs typeface="Times New Roman" panose="02020603050405020304" pitchFamily="18" charset="0"/>
              </a:rPr>
              <a:t>Art Pointillism. </a:t>
            </a:r>
            <a:r>
              <a:rPr lang="en-GB" sz="1800" dirty="0">
                <a:effectLst/>
                <a:latin typeface="Nunito" panose="00000500000000000000" pitchFamily="2" charset="0"/>
                <a:ea typeface="Yu Mincho" panose="02020400000000000000" pitchFamily="18" charset="-128"/>
                <a:cs typeface="Times New Roman" panose="02020603050405020304" pitchFamily="18" charset="0"/>
              </a:rPr>
              <a:t>(You will need to set this as a 2Do in advance).</a:t>
            </a:r>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a:p>
        </p:txBody>
      </p:sp>
    </p:spTree>
    <p:extLst>
      <p:ext uri="{BB962C8B-B14F-4D97-AF65-F5344CB8AC3E}">
        <p14:creationId xmlns:p14="http://schemas.microsoft.com/office/powerpoint/2010/main" val="3135412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Review the success criteria on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11.</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11</a:t>
            </a:fld>
            <a:endParaRPr lang="en-GB"/>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25/01/2022</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25/01/2022</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www.purplemash.com/app/tools/2paintapic" TargetMode="External"/><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png"/><Relationship Id="rId7" Type="http://schemas.openxmlformats.org/officeDocument/2006/relationships/image" Target="../media/image4.PNG"/><Relationship Id="rId12"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5.png"/><Relationship Id="rId5" Type="http://schemas.openxmlformats.org/officeDocument/2006/relationships/hyperlink" Target="https://www.purplemash.com/app/tools/2paintapic" TargetMode="External"/><Relationship Id="rId10" Type="http://schemas.openxmlformats.org/officeDocument/2006/relationships/image" Target="../media/image14.png"/><Relationship Id="rId4" Type="http://schemas.openxmlformats.org/officeDocument/2006/relationships/image" Target="../media/image3.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1.png"/><Relationship Id="rId5" Type="http://schemas.openxmlformats.org/officeDocument/2006/relationships/image" Target="../media/image6.png"/><Relationship Id="rId10" Type="http://schemas.openxmlformats.org/officeDocument/2006/relationships/image" Target="../media/image20.png"/><Relationship Id="rId4" Type="http://schemas.openxmlformats.org/officeDocument/2006/relationships/hyperlink" Target="https://www.purplemash.com/app/tools/2paintapic" TargetMode="External"/><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hyperlink" Target="https://www.purplemash.com/app/pup/Art_Pointillis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a:xfrm>
            <a:off x="1524000" y="2796381"/>
            <a:ext cx="9144000" cy="2387600"/>
          </a:xfrm>
        </p:spPr>
        <p:txBody>
          <a:bodyPr>
            <a:normAutofit/>
          </a:bodyPr>
          <a:lstStyle/>
          <a:p>
            <a:r>
              <a:rPr lang="en-GB" dirty="0">
                <a:solidFill>
                  <a:schemeClr val="bg1"/>
                </a:solidFill>
                <a:latin typeface="Palanquin Dark SemiBold"/>
                <a:cs typeface="Palanquin Dark SemiBold" panose="020B0704020203020204" pitchFamily="34" charset="0"/>
              </a:rPr>
              <a:t>Lesson 2:</a:t>
            </a:r>
            <a:r>
              <a:rPr lang="en-GB" dirty="0">
                <a:latin typeface="Palanquin Dark SemiBold" panose="020B0704020203020204" pitchFamily="34" charset="0"/>
                <a:cs typeface="Palanquin Dark SemiBold" panose="020B0704020203020204" pitchFamily="34" charset="0"/>
              </a:rPr>
              <a:t/>
            </a:r>
            <a:br>
              <a:rPr lang="en-GB" dirty="0">
                <a:latin typeface="Palanquin Dark SemiBold" panose="020B0704020203020204" pitchFamily="34" charset="0"/>
                <a:cs typeface="Palanquin Dark SemiBold" panose="020B0704020203020204" pitchFamily="34" charset="0"/>
              </a:rPr>
            </a:br>
            <a:r>
              <a:rPr lang="en-GB" sz="4000" dirty="0">
                <a:solidFill>
                  <a:schemeClr val="bg1"/>
                </a:solidFill>
                <a:latin typeface="Palanquin Dark SemiBold"/>
                <a:cs typeface="Palanquin Dark SemiBold" panose="020B0704020203020204" pitchFamily="34" charset="0"/>
              </a:rPr>
              <a:t>Pointillist Art</a:t>
            </a:r>
            <a:r>
              <a:rPr lang="en-GB" dirty="0">
                <a:latin typeface="Palanquin Dark SemiBold" panose="020B0704020203020204" pitchFamily="34" charset="0"/>
                <a:cs typeface="Palanquin Dark SemiBold" panose="020B0704020203020204" pitchFamily="34" charset="0"/>
              </a:rPr>
              <a:t/>
            </a:r>
            <a:br>
              <a:rPr lang="en-GB" dirty="0">
                <a:latin typeface="Palanquin Dark SemiBold" panose="020B0704020203020204" pitchFamily="34" charset="0"/>
                <a:cs typeface="Palanquin Dark SemiBold" panose="020B0704020203020204" pitchFamily="34" charset="0"/>
              </a:rPr>
            </a:b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77616F28-871B-42AE-8B42-15273F2FB254}"/>
              </a:ext>
            </a:extLst>
          </p:cNvPr>
          <p:cNvSpPr txBox="1"/>
          <p:nvPr/>
        </p:nvSpPr>
        <p:spPr>
          <a:xfrm>
            <a:off x="8257087" y="331600"/>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2.6 – Creating Pictures</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normAutofit/>
          </a:bodyPr>
          <a:lstStyle/>
          <a:p>
            <a:pPr lvl="0">
              <a:spcAft>
                <a:spcPts val="600"/>
              </a:spcAft>
              <a:buBlip>
                <a:blip r:embed="rId3"/>
              </a:buBlip>
            </a:pPr>
            <a:r>
              <a:rPr lang="en-GB" sz="2400" dirty="0">
                <a:effectLst/>
                <a:latin typeface="Nunito" panose="00000500000000000000" pitchFamily="2" charset="0"/>
                <a:ea typeface="Times New Roman" panose="02020603050405020304" pitchFamily="18" charset="0"/>
                <a:cs typeface="Times New Roman" panose="02020603050405020304" pitchFamily="18" charset="0"/>
              </a:rPr>
              <a:t>To </a:t>
            </a:r>
            <a:r>
              <a:rPr lang="en-GB" sz="2400" dirty="0">
                <a:effectLst/>
                <a:latin typeface="Nunito" panose="00000500000000000000" pitchFamily="2" charset="0"/>
                <a:ea typeface="MS Mincho" panose="02020609040205080304" pitchFamily="49" charset="-128"/>
                <a:cs typeface="Calibri" panose="020F0502020204030204" pitchFamily="34" charset="0"/>
              </a:rPr>
              <a:t>look at the work of pointillist artists such as Seurat.</a:t>
            </a:r>
          </a:p>
          <a:p>
            <a:pPr lvl="0">
              <a:spcAft>
                <a:spcPts val="600"/>
              </a:spcAft>
              <a:buBlip>
                <a:blip r:embed="rId3"/>
              </a:buBlip>
            </a:pPr>
            <a:r>
              <a:rPr lang="en-GB" sz="2400" dirty="0">
                <a:latin typeface="Nunito" panose="00000500000000000000" pitchFamily="2" charset="0"/>
                <a:ea typeface="MS Mincho" panose="02020609040205080304" pitchFamily="49" charset="-128"/>
                <a:cs typeface="Calibri" panose="020F0502020204030204" pitchFamily="34" charset="0"/>
              </a:rPr>
              <a:t>To recreate pointillist art using the Pointillism template.</a:t>
            </a:r>
            <a:endParaRPr lang="en-GB" sz="2400" dirty="0">
              <a:effectLst/>
              <a:latin typeface="Nunito" panose="00000500000000000000" pitchFamily="2" charset="0"/>
              <a:ea typeface="MS Mincho" panose="02020609040205080304" pitchFamily="49" charset="-128"/>
              <a:cs typeface="Calibri" panose="020F050202020403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vert="horz" lIns="91440" tIns="45720" rIns="91440" bIns="45720" rtlCol="0" anchor="t">
            <a:normAutofit/>
          </a:bodyPr>
          <a:lstStyle/>
          <a:p>
            <a:pPr lvl="0">
              <a:spcAft>
                <a:spcPts val="600"/>
              </a:spcAft>
              <a:buBlip>
                <a:blip r:embed="rId3"/>
              </a:buBlip>
            </a:pPr>
            <a:r>
              <a:rPr lang="en-GB" sz="2000" dirty="0">
                <a:effectLst/>
                <a:latin typeface="Nunito" panose="00000500000000000000" pitchFamily="2" charset="0"/>
                <a:ea typeface="Arial" panose="020B0604020202020204" pitchFamily="34" charset="0"/>
                <a:cs typeface="Calibri" panose="020F0502020204030204" pitchFamily="34" charset="0"/>
              </a:rPr>
              <a:t>  </a:t>
            </a:r>
            <a:r>
              <a:rPr lang="en-GB" sz="2400" dirty="0">
                <a:effectLst/>
                <a:latin typeface="Nunito" panose="00000500000000000000" pitchFamily="2" charset="0"/>
                <a:ea typeface="Arial" panose="020B0604020202020204" pitchFamily="34" charset="0"/>
                <a:cs typeface="Calibri" panose="020F0502020204030204" pitchFamily="34" charset="0"/>
              </a:rPr>
              <a:t>Children can </a:t>
            </a:r>
            <a:r>
              <a:rPr lang="en-GB" sz="2400" dirty="0">
                <a:latin typeface="Nunito" panose="00000500000000000000" pitchFamily="2" charset="0"/>
                <a:ea typeface="Arial" panose="020B0604020202020204" pitchFamily="34" charset="0"/>
                <a:cs typeface="Calibri" panose="020F0502020204030204" pitchFamily="34" charset="0"/>
              </a:rPr>
              <a:t>explain what pointillism is.</a:t>
            </a:r>
          </a:p>
          <a:p>
            <a:pPr lvl="0">
              <a:spcAft>
                <a:spcPts val="600"/>
              </a:spcAft>
              <a:buBlip>
                <a:blip r:embed="rId3"/>
              </a:buBlip>
            </a:pPr>
            <a:r>
              <a:rPr lang="en-GB" sz="2400" dirty="0">
                <a:latin typeface="Nunito"/>
                <a:ea typeface="MS Mincho"/>
                <a:cs typeface="Calibri"/>
              </a:rPr>
              <a:t>  Ch</a:t>
            </a:r>
            <a:r>
              <a:rPr lang="en-GB" sz="2400" dirty="0">
                <a:effectLst/>
                <a:latin typeface="Nunito"/>
                <a:ea typeface="Arial" panose="020B0604020202020204" pitchFamily="34" charset="0"/>
                <a:cs typeface="Calibri"/>
              </a:rPr>
              <a:t>ildren</a:t>
            </a:r>
            <a:r>
              <a:rPr lang="en-GB" sz="2400" dirty="0">
                <a:latin typeface="Nunito"/>
                <a:ea typeface="Arial" panose="020B0604020202020204" pitchFamily="34" charset="0"/>
                <a:cs typeface="Calibri"/>
              </a:rPr>
              <a:t> </a:t>
            </a:r>
            <a:r>
              <a:rPr lang="en-GB" sz="2400" dirty="0">
                <a:effectLst/>
                <a:latin typeface="Nunito"/>
                <a:ea typeface="Arial" panose="020B0604020202020204" pitchFamily="34" charset="0"/>
                <a:cs typeface="Calibri"/>
              </a:rPr>
              <a:t>can use 2Paint A Picture to create their own art based upon this style.</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13" name="TextBox 12">
            <a:extLst>
              <a:ext uri="{FF2B5EF4-FFF2-40B4-BE49-F238E27FC236}">
                <a16:creationId xmlns:a16="http://schemas.microsoft.com/office/drawing/2014/main" id="{82BC35A7-977A-47D4-AEFC-633AFD68845D}"/>
              </a:ext>
            </a:extLst>
          </p:cNvPr>
          <p:cNvSpPr txBox="1"/>
          <p:nvPr/>
        </p:nvSpPr>
        <p:spPr>
          <a:xfrm>
            <a:off x="437707" y="596241"/>
            <a:ext cx="11606247" cy="769441"/>
          </a:xfrm>
          <a:prstGeom prst="rect">
            <a:avLst/>
          </a:prstGeom>
          <a:noFill/>
        </p:spPr>
        <p:txBody>
          <a:bodyPr wrap="square" rtlCol="0">
            <a:spAutoFit/>
          </a:bodyPr>
          <a:lstStyle/>
          <a:p>
            <a:r>
              <a:rPr lang="en-GB" sz="4400" dirty="0">
                <a:latin typeface="Palanquin Dark SemiBold" panose="020B0704020203020204" pitchFamily="34" charset="0"/>
                <a:cs typeface="Palanquin Dark SemiBold" panose="020B0704020203020204" pitchFamily="34" charset="0"/>
              </a:rPr>
              <a:t>Pointillist Art</a:t>
            </a:r>
          </a:p>
        </p:txBody>
      </p:sp>
      <p:sp>
        <p:nvSpPr>
          <p:cNvPr id="3" name="TextBox 2">
            <a:extLst>
              <a:ext uri="{FF2B5EF4-FFF2-40B4-BE49-F238E27FC236}">
                <a16:creationId xmlns:a16="http://schemas.microsoft.com/office/drawing/2014/main" id="{E2EFE79A-D1C3-438A-AF77-39933B69A276}"/>
              </a:ext>
            </a:extLst>
          </p:cNvPr>
          <p:cNvSpPr txBox="1"/>
          <p:nvPr/>
        </p:nvSpPr>
        <p:spPr>
          <a:xfrm>
            <a:off x="545323" y="2768054"/>
            <a:ext cx="11153554" cy="3046988"/>
          </a:xfrm>
          <a:prstGeom prst="rect">
            <a:avLst/>
          </a:prstGeom>
          <a:noFill/>
        </p:spPr>
        <p:txBody>
          <a:bodyPr wrap="square" rtlCol="0">
            <a:spAutoFit/>
          </a:bodyPr>
          <a:lstStyle/>
          <a:p>
            <a:r>
              <a:rPr lang="en-GB" sz="3200" dirty="0">
                <a:latin typeface="Nunito" panose="00000500000000000000" pitchFamily="2" charset="0"/>
              </a:rPr>
              <a:t>Let’s look at some examples of pointillist art.</a:t>
            </a:r>
          </a:p>
          <a:p>
            <a:endParaRPr lang="en-GB" sz="3200" dirty="0">
              <a:latin typeface="Nunito" panose="00000500000000000000" pitchFamily="2" charset="0"/>
            </a:endParaRPr>
          </a:p>
          <a:p>
            <a:pPr marL="457200" indent="-457200">
              <a:buBlip>
                <a:blip r:embed="rId4"/>
              </a:buBlip>
            </a:pPr>
            <a:r>
              <a:rPr lang="en-GB" sz="3200" dirty="0">
                <a:latin typeface="Nunito" panose="00000500000000000000" pitchFamily="2" charset="0"/>
              </a:rPr>
              <a:t>What do you notice about the pictures?</a:t>
            </a:r>
          </a:p>
          <a:p>
            <a:pPr marL="457200" indent="-457200">
              <a:buBlip>
                <a:blip r:embed="rId4"/>
              </a:buBlip>
            </a:pPr>
            <a:r>
              <a:rPr lang="en-GB" sz="3200" dirty="0">
                <a:latin typeface="Nunito" panose="00000500000000000000" pitchFamily="2" charset="0"/>
              </a:rPr>
              <a:t>How might you describe the style?</a:t>
            </a:r>
          </a:p>
          <a:p>
            <a:pPr marL="457200" indent="-457200">
              <a:buBlip>
                <a:blip r:embed="rId4"/>
              </a:buBlip>
            </a:pPr>
            <a:r>
              <a:rPr lang="en-GB" sz="3200" dirty="0">
                <a:latin typeface="Nunito" panose="00000500000000000000" pitchFamily="2" charset="0"/>
              </a:rPr>
              <a:t>How is it different from impressionist art?</a:t>
            </a:r>
          </a:p>
          <a:p>
            <a:endParaRPr lang="en-GB" sz="3200" dirty="0">
              <a:latin typeface="Nunito" panose="00000500000000000000" pitchFamily="2" charset="0"/>
            </a:endParaRPr>
          </a:p>
        </p:txBody>
      </p:sp>
      <p:pic>
        <p:nvPicPr>
          <p:cNvPr id="14" name="Picture 13" descr="A picture containing flower, plant&#10;&#10;Description automatically generated">
            <a:extLst>
              <a:ext uri="{FF2B5EF4-FFF2-40B4-BE49-F238E27FC236}">
                <a16:creationId xmlns:a16="http://schemas.microsoft.com/office/drawing/2014/main" id="{443DD2C6-3A97-4E3F-A35B-D79A0D0D59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91032" y="304919"/>
            <a:ext cx="3232150" cy="2152650"/>
          </a:xfrm>
          <a:prstGeom prst="rect">
            <a:avLst/>
          </a:prstGeom>
        </p:spPr>
      </p:pic>
    </p:spTree>
    <p:extLst>
      <p:ext uri="{BB962C8B-B14F-4D97-AF65-F5344CB8AC3E}">
        <p14:creationId xmlns:p14="http://schemas.microsoft.com/office/powerpoint/2010/main" val="2686929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sp>
        <p:nvSpPr>
          <p:cNvPr id="30" name="TextBox 29">
            <a:extLst>
              <a:ext uri="{FF2B5EF4-FFF2-40B4-BE49-F238E27FC236}">
                <a16:creationId xmlns:a16="http://schemas.microsoft.com/office/drawing/2014/main" id="{3C1662B2-43EC-4AFA-BCD8-1D7CBA4F3CA6}"/>
              </a:ext>
            </a:extLst>
          </p:cNvPr>
          <p:cNvSpPr txBox="1"/>
          <p:nvPr/>
        </p:nvSpPr>
        <p:spPr>
          <a:xfrm>
            <a:off x="292876" y="492083"/>
            <a:ext cx="9563505" cy="769441"/>
          </a:xfrm>
          <a:prstGeom prst="rect">
            <a:avLst/>
          </a:prstGeom>
          <a:noFill/>
        </p:spPr>
        <p:txBody>
          <a:bodyPr wrap="square" rtlCol="0">
            <a:spAutoFit/>
          </a:bodyPr>
          <a:lstStyle/>
          <a:p>
            <a:r>
              <a:rPr lang="en-GB" sz="4400" dirty="0">
                <a:latin typeface="Palanquin Dark SemiBold" panose="020B0704020203020204" pitchFamily="34" charset="0"/>
                <a:cs typeface="Palanquin Dark SemiBold" panose="020B0704020203020204" pitchFamily="34" charset="0"/>
              </a:rPr>
              <a:t>2Paint A Picture</a:t>
            </a:r>
          </a:p>
        </p:txBody>
      </p:sp>
      <p:pic>
        <p:nvPicPr>
          <p:cNvPr id="9" name="Picture 8" descr="A picture containing clock&#10;&#10;Description automatically generated">
            <a:hlinkClick r:id="rId4"/>
            <a:extLst>
              <a:ext uri="{FF2B5EF4-FFF2-40B4-BE49-F238E27FC236}">
                <a16:creationId xmlns:a16="http://schemas.microsoft.com/office/drawing/2014/main" id="{099BDD49-DAF6-45CF-88E3-7FA9027EA7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1593" y="311381"/>
            <a:ext cx="1481027" cy="1481027"/>
          </a:xfrm>
          <a:prstGeom prst="rect">
            <a:avLst/>
          </a:prstGeom>
        </p:spPr>
      </p:pic>
      <p:sp>
        <p:nvSpPr>
          <p:cNvPr id="10" name="TextBox 9">
            <a:extLst>
              <a:ext uri="{FF2B5EF4-FFF2-40B4-BE49-F238E27FC236}">
                <a16:creationId xmlns:a16="http://schemas.microsoft.com/office/drawing/2014/main" id="{B12ED3CE-404F-4FCB-ACE3-4CCA45B0D381}"/>
              </a:ext>
            </a:extLst>
          </p:cNvPr>
          <p:cNvSpPr txBox="1"/>
          <p:nvPr/>
        </p:nvSpPr>
        <p:spPr>
          <a:xfrm>
            <a:off x="144332" y="1471476"/>
            <a:ext cx="11209468" cy="461665"/>
          </a:xfrm>
          <a:prstGeom prst="rect">
            <a:avLst/>
          </a:prstGeom>
          <a:noFill/>
        </p:spPr>
        <p:txBody>
          <a:bodyPr wrap="square" rtlCol="0">
            <a:spAutoFit/>
          </a:bodyPr>
          <a:lstStyle/>
          <a:p>
            <a:r>
              <a:rPr lang="en-GB" sz="2400" dirty="0">
                <a:latin typeface="Nunito" panose="00000500000000000000" pitchFamily="2" charset="0"/>
              </a:rPr>
              <a:t>Today we will continue using the Purple Mash tool, </a:t>
            </a:r>
            <a:r>
              <a:rPr lang="en-GB" sz="2400" dirty="0">
                <a:latin typeface="Nunito" panose="00000500000000000000" pitchFamily="2" charset="0"/>
                <a:hlinkClick r:id="rId4"/>
              </a:rPr>
              <a:t>2Paint A Picture</a:t>
            </a:r>
            <a:r>
              <a:rPr lang="en-GB" sz="2400" dirty="0">
                <a:latin typeface="Nunito" panose="00000500000000000000" pitchFamily="2" charset="0"/>
              </a:rPr>
              <a:t>.</a:t>
            </a:r>
          </a:p>
        </p:txBody>
      </p:sp>
      <p:sp>
        <p:nvSpPr>
          <p:cNvPr id="34" name="TextBox 33">
            <a:extLst>
              <a:ext uri="{FF2B5EF4-FFF2-40B4-BE49-F238E27FC236}">
                <a16:creationId xmlns:a16="http://schemas.microsoft.com/office/drawing/2014/main" id="{91024F6F-27EA-402A-BF65-5228312C4980}"/>
              </a:ext>
            </a:extLst>
          </p:cNvPr>
          <p:cNvSpPr txBox="1"/>
          <p:nvPr/>
        </p:nvSpPr>
        <p:spPr>
          <a:xfrm>
            <a:off x="144332" y="2271144"/>
            <a:ext cx="11209468" cy="461665"/>
          </a:xfrm>
          <a:prstGeom prst="rect">
            <a:avLst/>
          </a:prstGeom>
          <a:noFill/>
        </p:spPr>
        <p:txBody>
          <a:bodyPr wrap="square" rtlCol="0">
            <a:spAutoFit/>
          </a:bodyPr>
          <a:lstStyle/>
          <a:p>
            <a:r>
              <a:rPr lang="en-GB" sz="2400" dirty="0">
                <a:latin typeface="Nunito" panose="00000500000000000000" pitchFamily="2" charset="0"/>
              </a:rPr>
              <a:t>Which template do you think we will be using today?</a:t>
            </a:r>
          </a:p>
        </p:txBody>
      </p:sp>
      <p:grpSp>
        <p:nvGrpSpPr>
          <p:cNvPr id="29" name="Group 28">
            <a:extLst>
              <a:ext uri="{FF2B5EF4-FFF2-40B4-BE49-F238E27FC236}">
                <a16:creationId xmlns:a16="http://schemas.microsoft.com/office/drawing/2014/main" id="{F45BBC42-3971-4729-AD76-EE0CCFAD9A60}"/>
              </a:ext>
            </a:extLst>
          </p:cNvPr>
          <p:cNvGrpSpPr/>
          <p:nvPr/>
        </p:nvGrpSpPr>
        <p:grpSpPr>
          <a:xfrm>
            <a:off x="1999075" y="3264108"/>
            <a:ext cx="9553170" cy="2381556"/>
            <a:chOff x="1999075" y="3264108"/>
            <a:chExt cx="9553170" cy="2381556"/>
          </a:xfrm>
        </p:grpSpPr>
        <p:grpSp>
          <p:nvGrpSpPr>
            <p:cNvPr id="26" name="Group 25">
              <a:extLst>
                <a:ext uri="{FF2B5EF4-FFF2-40B4-BE49-F238E27FC236}">
                  <a16:creationId xmlns:a16="http://schemas.microsoft.com/office/drawing/2014/main" id="{97B0DA16-2415-48E7-BE19-57D05A730F66}"/>
                </a:ext>
              </a:extLst>
            </p:cNvPr>
            <p:cNvGrpSpPr/>
            <p:nvPr/>
          </p:nvGrpSpPr>
          <p:grpSpPr>
            <a:xfrm>
              <a:off x="1999075" y="3264108"/>
              <a:ext cx="7540341" cy="2381556"/>
              <a:chOff x="1669154" y="3946170"/>
              <a:chExt cx="7540341" cy="2381556"/>
            </a:xfrm>
          </p:grpSpPr>
          <p:sp>
            <p:nvSpPr>
              <p:cNvPr id="15" name="Arrow: Right 14">
                <a:extLst>
                  <a:ext uri="{FF2B5EF4-FFF2-40B4-BE49-F238E27FC236}">
                    <a16:creationId xmlns:a16="http://schemas.microsoft.com/office/drawing/2014/main" id="{F223FE60-0FA1-404D-9F32-A3F73BA01F27}"/>
                  </a:ext>
                </a:extLst>
              </p:cNvPr>
              <p:cNvSpPr/>
              <p:nvPr/>
            </p:nvSpPr>
            <p:spPr>
              <a:xfrm>
                <a:off x="1669154" y="5088028"/>
                <a:ext cx="473336" cy="2581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5079E585-4D75-4537-8C54-0DDA11280138}"/>
                  </a:ext>
                </a:extLst>
              </p:cNvPr>
              <p:cNvPicPr>
                <a:picLocks noChangeAspect="1"/>
              </p:cNvPicPr>
              <p:nvPr/>
            </p:nvPicPr>
            <p:blipFill>
              <a:blip r:embed="rId6"/>
              <a:stretch>
                <a:fillRect/>
              </a:stretch>
            </p:blipFill>
            <p:spPr>
              <a:xfrm>
                <a:off x="2172083" y="4514625"/>
                <a:ext cx="1563389" cy="1539520"/>
              </a:xfrm>
              <a:prstGeom prst="rect">
                <a:avLst/>
              </a:prstGeom>
            </p:spPr>
          </p:pic>
          <p:pic>
            <p:nvPicPr>
              <p:cNvPr id="21" name="Picture 20">
                <a:extLst>
                  <a:ext uri="{FF2B5EF4-FFF2-40B4-BE49-F238E27FC236}">
                    <a16:creationId xmlns:a16="http://schemas.microsoft.com/office/drawing/2014/main" id="{AB264E11-99FE-4EB6-BB36-14258BD94153}"/>
                  </a:ext>
                </a:extLst>
              </p:cNvPr>
              <p:cNvPicPr>
                <a:picLocks noChangeAspect="1"/>
              </p:cNvPicPr>
              <p:nvPr/>
            </p:nvPicPr>
            <p:blipFill>
              <a:blip r:embed="rId7"/>
              <a:stretch>
                <a:fillRect/>
              </a:stretch>
            </p:blipFill>
            <p:spPr>
              <a:xfrm>
                <a:off x="4454721" y="3946170"/>
                <a:ext cx="4031402" cy="2381556"/>
              </a:xfrm>
              <a:prstGeom prst="rect">
                <a:avLst/>
              </a:prstGeom>
            </p:spPr>
          </p:pic>
          <p:sp>
            <p:nvSpPr>
              <p:cNvPr id="43" name="Arrow: Right 42">
                <a:extLst>
                  <a:ext uri="{FF2B5EF4-FFF2-40B4-BE49-F238E27FC236}">
                    <a16:creationId xmlns:a16="http://schemas.microsoft.com/office/drawing/2014/main" id="{2FBBD5C7-66F2-4922-9764-0ADCB4F633B0}"/>
                  </a:ext>
                </a:extLst>
              </p:cNvPr>
              <p:cNvSpPr/>
              <p:nvPr/>
            </p:nvSpPr>
            <p:spPr>
              <a:xfrm>
                <a:off x="3858428" y="5088028"/>
                <a:ext cx="473336" cy="2581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Arrow: Right 48">
                <a:extLst>
                  <a:ext uri="{FF2B5EF4-FFF2-40B4-BE49-F238E27FC236}">
                    <a16:creationId xmlns:a16="http://schemas.microsoft.com/office/drawing/2014/main" id="{3BB8B38C-806D-48AF-8534-D44608E8FACF}"/>
                  </a:ext>
                </a:extLst>
              </p:cNvPr>
              <p:cNvSpPr/>
              <p:nvPr/>
            </p:nvSpPr>
            <p:spPr>
              <a:xfrm>
                <a:off x="8736159" y="5088028"/>
                <a:ext cx="473336" cy="2581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8" name="Picture 27">
              <a:extLst>
                <a:ext uri="{FF2B5EF4-FFF2-40B4-BE49-F238E27FC236}">
                  <a16:creationId xmlns:a16="http://schemas.microsoft.com/office/drawing/2014/main" id="{896B590E-BC41-4BB5-93B4-9F6161D86B0B}"/>
                </a:ext>
              </a:extLst>
            </p:cNvPr>
            <p:cNvPicPr>
              <a:picLocks noChangeAspect="1"/>
            </p:cNvPicPr>
            <p:nvPr/>
          </p:nvPicPr>
          <p:blipFill>
            <a:blip r:embed="rId8"/>
            <a:stretch>
              <a:fillRect/>
            </a:stretch>
          </p:blipFill>
          <p:spPr>
            <a:xfrm>
              <a:off x="9789452" y="3625745"/>
              <a:ext cx="1762793" cy="1617906"/>
            </a:xfrm>
            <a:prstGeom prst="rect">
              <a:avLst/>
            </a:prstGeom>
          </p:spPr>
        </p:pic>
      </p:grpSp>
      <p:pic>
        <p:nvPicPr>
          <p:cNvPr id="2" name="Picture 2" descr="A picture containing text, yellow&#10;&#10;Description automatically generated">
            <a:extLst>
              <a:ext uri="{FF2B5EF4-FFF2-40B4-BE49-F238E27FC236}">
                <a16:creationId xmlns:a16="http://schemas.microsoft.com/office/drawing/2014/main" id="{B44634D8-2BD0-46C9-B91A-FA0C71CFC537}"/>
              </a:ext>
            </a:extLst>
          </p:cNvPr>
          <p:cNvPicPr>
            <a:picLocks noChangeAspect="1"/>
          </p:cNvPicPr>
          <p:nvPr/>
        </p:nvPicPr>
        <p:blipFill>
          <a:blip r:embed="rId9"/>
          <a:stretch>
            <a:fillRect/>
          </a:stretch>
        </p:blipFill>
        <p:spPr>
          <a:xfrm>
            <a:off x="437521" y="3842798"/>
            <a:ext cx="1410957" cy="1429649"/>
          </a:xfrm>
          <a:prstGeom prst="rect">
            <a:avLst/>
          </a:prstGeom>
        </p:spPr>
      </p:pic>
    </p:spTree>
    <p:extLst>
      <p:ext uri="{BB962C8B-B14F-4D97-AF65-F5344CB8AC3E}">
        <p14:creationId xmlns:p14="http://schemas.microsoft.com/office/powerpoint/2010/main" val="2264518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55">
            <a:extLst>
              <a:ext uri="{FF2B5EF4-FFF2-40B4-BE49-F238E27FC236}">
                <a16:creationId xmlns:a16="http://schemas.microsoft.com/office/drawing/2014/main" id="{57D0962C-01C8-498D-A398-4213614FA26F}"/>
              </a:ext>
            </a:extLst>
          </p:cNvPr>
          <p:cNvPicPr>
            <a:picLocks noChangeAspect="1"/>
          </p:cNvPicPr>
          <p:nvPr/>
        </p:nvPicPr>
        <p:blipFill>
          <a:blip r:embed="rId3"/>
          <a:stretch>
            <a:fillRect/>
          </a:stretch>
        </p:blipFill>
        <p:spPr>
          <a:xfrm>
            <a:off x="359647" y="1215252"/>
            <a:ext cx="1157335" cy="4122112"/>
          </a:xfrm>
          <a:prstGeom prst="rect">
            <a:avLst/>
          </a:prstGeom>
        </p:spPr>
      </p:pic>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30" name="TextBox 29">
            <a:extLst>
              <a:ext uri="{FF2B5EF4-FFF2-40B4-BE49-F238E27FC236}">
                <a16:creationId xmlns:a16="http://schemas.microsoft.com/office/drawing/2014/main" id="{3C1662B2-43EC-4AFA-BCD8-1D7CBA4F3CA6}"/>
              </a:ext>
            </a:extLst>
          </p:cNvPr>
          <p:cNvSpPr txBox="1"/>
          <p:nvPr/>
        </p:nvSpPr>
        <p:spPr>
          <a:xfrm>
            <a:off x="292876" y="492083"/>
            <a:ext cx="9563505" cy="769441"/>
          </a:xfrm>
          <a:prstGeom prst="rect">
            <a:avLst/>
          </a:prstGeom>
          <a:noFill/>
        </p:spPr>
        <p:txBody>
          <a:bodyPr wrap="square" rtlCol="0">
            <a:spAutoFit/>
          </a:bodyPr>
          <a:lstStyle/>
          <a:p>
            <a:r>
              <a:rPr lang="en-GB" sz="4400" dirty="0">
                <a:latin typeface="Palanquin Dark SemiBold" panose="020B0704020203020204" pitchFamily="34" charset="0"/>
                <a:cs typeface="Palanquin Dark SemiBold" panose="020B0704020203020204" pitchFamily="34" charset="0"/>
              </a:rPr>
              <a:t>2Paint A Picture - Pointillism</a:t>
            </a:r>
          </a:p>
        </p:txBody>
      </p:sp>
      <p:pic>
        <p:nvPicPr>
          <p:cNvPr id="9" name="Picture 8" descr="A picture containing clock&#10;&#10;Description automatically generated">
            <a:hlinkClick r:id="rId5"/>
            <a:extLst>
              <a:ext uri="{FF2B5EF4-FFF2-40B4-BE49-F238E27FC236}">
                <a16:creationId xmlns:a16="http://schemas.microsoft.com/office/drawing/2014/main" id="{099BDD49-DAF6-45CF-88E3-7FA9027EA7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56381" y="95113"/>
            <a:ext cx="1262093" cy="1262093"/>
          </a:xfrm>
          <a:prstGeom prst="rect">
            <a:avLst/>
          </a:prstGeom>
        </p:spPr>
      </p:pic>
      <p:sp>
        <p:nvSpPr>
          <p:cNvPr id="7" name="TextBox 6">
            <a:extLst>
              <a:ext uri="{FF2B5EF4-FFF2-40B4-BE49-F238E27FC236}">
                <a16:creationId xmlns:a16="http://schemas.microsoft.com/office/drawing/2014/main" id="{96C89E9B-F1CD-4F7D-9B5C-D86196614281}"/>
              </a:ext>
            </a:extLst>
          </p:cNvPr>
          <p:cNvSpPr txBox="1"/>
          <p:nvPr/>
        </p:nvSpPr>
        <p:spPr>
          <a:xfrm>
            <a:off x="2053368" y="1403715"/>
            <a:ext cx="9681883" cy="830997"/>
          </a:xfrm>
          <a:prstGeom prst="rect">
            <a:avLst/>
          </a:prstGeom>
          <a:noFill/>
        </p:spPr>
        <p:txBody>
          <a:bodyPr wrap="square" rtlCol="0">
            <a:spAutoFit/>
          </a:bodyPr>
          <a:lstStyle/>
          <a:p>
            <a:pPr marL="342900" indent="-342900">
              <a:buBlip>
                <a:blip r:embed="rId7"/>
              </a:buBlip>
            </a:pPr>
            <a:r>
              <a:rPr lang="en-GB" sz="2400" dirty="0">
                <a:latin typeface="Nunito" panose="00000500000000000000" pitchFamily="2" charset="0"/>
              </a:rPr>
              <a:t>The paint comes out as dots in different shades of a certain colour palette. </a:t>
            </a:r>
          </a:p>
        </p:txBody>
      </p:sp>
      <p:grpSp>
        <p:nvGrpSpPr>
          <p:cNvPr id="54" name="Group 53">
            <a:extLst>
              <a:ext uri="{FF2B5EF4-FFF2-40B4-BE49-F238E27FC236}">
                <a16:creationId xmlns:a16="http://schemas.microsoft.com/office/drawing/2014/main" id="{2F0BA036-6617-4260-A02E-E3D909C12220}"/>
              </a:ext>
            </a:extLst>
          </p:cNvPr>
          <p:cNvGrpSpPr/>
          <p:nvPr/>
        </p:nvGrpSpPr>
        <p:grpSpPr>
          <a:xfrm>
            <a:off x="1104960" y="3460808"/>
            <a:ext cx="5916114" cy="1444591"/>
            <a:chOff x="961121" y="3579008"/>
            <a:chExt cx="5916114" cy="1444591"/>
          </a:xfrm>
        </p:grpSpPr>
        <p:sp>
          <p:nvSpPr>
            <p:cNvPr id="41" name="TextBox 40">
              <a:extLst>
                <a:ext uri="{FF2B5EF4-FFF2-40B4-BE49-F238E27FC236}">
                  <a16:creationId xmlns:a16="http://schemas.microsoft.com/office/drawing/2014/main" id="{58AAAB1B-529E-40A1-BBC0-E17ADDB7EB64}"/>
                </a:ext>
              </a:extLst>
            </p:cNvPr>
            <p:cNvSpPr txBox="1"/>
            <p:nvPr/>
          </p:nvSpPr>
          <p:spPr>
            <a:xfrm>
              <a:off x="1959439" y="3579008"/>
              <a:ext cx="4917796" cy="1200329"/>
            </a:xfrm>
            <a:prstGeom prst="rect">
              <a:avLst/>
            </a:prstGeom>
            <a:noFill/>
          </p:spPr>
          <p:txBody>
            <a:bodyPr wrap="square" rtlCol="0">
              <a:spAutoFit/>
            </a:bodyPr>
            <a:lstStyle/>
            <a:p>
              <a:pPr marL="342900" indent="-342900">
                <a:buBlip>
                  <a:blip r:embed="rId7"/>
                </a:buBlip>
              </a:pPr>
              <a:r>
                <a:rPr lang="en-GB" sz="2400" dirty="0">
                  <a:latin typeface="Nunito" panose="00000500000000000000" pitchFamily="2" charset="0"/>
                </a:rPr>
                <a:t>You can scroll through the palette to see other colours by pressing on the white arrows. </a:t>
              </a:r>
            </a:p>
          </p:txBody>
        </p:sp>
        <p:cxnSp>
          <p:nvCxnSpPr>
            <p:cNvPr id="36" name="Straight Arrow Connector 35">
              <a:extLst>
                <a:ext uri="{FF2B5EF4-FFF2-40B4-BE49-F238E27FC236}">
                  <a16:creationId xmlns:a16="http://schemas.microsoft.com/office/drawing/2014/main" id="{51D816B2-86C2-454C-99C6-EF953BE5CDAA}"/>
                </a:ext>
              </a:extLst>
            </p:cNvPr>
            <p:cNvCxnSpPr>
              <a:cxnSpLocks/>
            </p:cNvCxnSpPr>
            <p:nvPr/>
          </p:nvCxnSpPr>
          <p:spPr>
            <a:xfrm flipH="1">
              <a:off x="961121" y="4073436"/>
              <a:ext cx="1281692" cy="95016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CA9771A3-34A1-4ED4-8BB7-B57523A4495B}"/>
              </a:ext>
            </a:extLst>
          </p:cNvPr>
          <p:cNvGrpSpPr/>
          <p:nvPr/>
        </p:nvGrpSpPr>
        <p:grpSpPr>
          <a:xfrm>
            <a:off x="221337" y="4970671"/>
            <a:ext cx="7346844" cy="929252"/>
            <a:chOff x="221337" y="4970671"/>
            <a:chExt cx="6802803" cy="929252"/>
          </a:xfrm>
        </p:grpSpPr>
        <p:pic>
          <p:nvPicPr>
            <p:cNvPr id="45" name="Picture 44">
              <a:extLst>
                <a:ext uri="{FF2B5EF4-FFF2-40B4-BE49-F238E27FC236}">
                  <a16:creationId xmlns:a16="http://schemas.microsoft.com/office/drawing/2014/main" id="{D901129E-DAF6-4D77-ADF8-80A8ACDDB0D6}"/>
                </a:ext>
              </a:extLst>
            </p:cNvPr>
            <p:cNvPicPr>
              <a:picLocks noChangeAspect="1"/>
            </p:cNvPicPr>
            <p:nvPr/>
          </p:nvPicPr>
          <p:blipFill>
            <a:blip r:embed="rId8"/>
            <a:stretch>
              <a:fillRect/>
            </a:stretch>
          </p:blipFill>
          <p:spPr>
            <a:xfrm>
              <a:off x="221337" y="5385573"/>
              <a:ext cx="1419225" cy="514350"/>
            </a:xfrm>
            <a:prstGeom prst="rect">
              <a:avLst/>
            </a:prstGeom>
          </p:spPr>
        </p:pic>
        <p:sp>
          <p:nvSpPr>
            <p:cNvPr id="50" name="TextBox 49">
              <a:extLst>
                <a:ext uri="{FF2B5EF4-FFF2-40B4-BE49-F238E27FC236}">
                  <a16:creationId xmlns:a16="http://schemas.microsoft.com/office/drawing/2014/main" id="{FC180E37-B230-450B-8426-D675D193C4BC}"/>
                </a:ext>
              </a:extLst>
            </p:cNvPr>
            <p:cNvSpPr txBox="1"/>
            <p:nvPr/>
          </p:nvSpPr>
          <p:spPr>
            <a:xfrm>
              <a:off x="2106344" y="4970671"/>
              <a:ext cx="4917796" cy="830997"/>
            </a:xfrm>
            <a:prstGeom prst="rect">
              <a:avLst/>
            </a:prstGeom>
            <a:noFill/>
          </p:spPr>
          <p:txBody>
            <a:bodyPr wrap="square" rtlCol="0">
              <a:spAutoFit/>
            </a:bodyPr>
            <a:lstStyle/>
            <a:p>
              <a:pPr marL="342900" indent="-342900">
                <a:buBlip>
                  <a:blip r:embed="rId7"/>
                </a:buBlip>
              </a:pPr>
              <a:r>
                <a:rPr lang="en-GB" sz="2400" dirty="0">
                  <a:latin typeface="Nunito" panose="00000500000000000000" pitchFamily="2" charset="0"/>
                </a:rPr>
                <a:t>You can also change the size of the dots using this scale. </a:t>
              </a:r>
            </a:p>
          </p:txBody>
        </p:sp>
        <p:cxnSp>
          <p:nvCxnSpPr>
            <p:cNvPr id="51" name="Straight Arrow Connector 50">
              <a:extLst>
                <a:ext uri="{FF2B5EF4-FFF2-40B4-BE49-F238E27FC236}">
                  <a16:creationId xmlns:a16="http://schemas.microsoft.com/office/drawing/2014/main" id="{A55754E2-A3A3-4A32-AF3F-82D54B7040E0}"/>
                </a:ext>
              </a:extLst>
            </p:cNvPr>
            <p:cNvCxnSpPr>
              <a:cxnSpLocks/>
            </p:cNvCxnSpPr>
            <p:nvPr/>
          </p:nvCxnSpPr>
          <p:spPr>
            <a:xfrm flipH="1">
              <a:off x="1397458" y="5629835"/>
              <a:ext cx="989194" cy="129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708A0635-940F-4101-8377-5F820EB1961B}"/>
              </a:ext>
            </a:extLst>
          </p:cNvPr>
          <p:cNvGrpSpPr/>
          <p:nvPr/>
        </p:nvGrpSpPr>
        <p:grpSpPr>
          <a:xfrm>
            <a:off x="2083019" y="2438478"/>
            <a:ext cx="9832491" cy="3183671"/>
            <a:chOff x="2056259" y="2446164"/>
            <a:chExt cx="9832491" cy="3183671"/>
          </a:xfrm>
        </p:grpSpPr>
        <p:grpSp>
          <p:nvGrpSpPr>
            <p:cNvPr id="32" name="Group 31">
              <a:extLst>
                <a:ext uri="{FF2B5EF4-FFF2-40B4-BE49-F238E27FC236}">
                  <a16:creationId xmlns:a16="http://schemas.microsoft.com/office/drawing/2014/main" id="{F56DC61D-3AE7-4BA5-87DE-7BDADC08C221}"/>
                </a:ext>
              </a:extLst>
            </p:cNvPr>
            <p:cNvGrpSpPr/>
            <p:nvPr/>
          </p:nvGrpSpPr>
          <p:grpSpPr>
            <a:xfrm>
              <a:off x="2056259" y="2446164"/>
              <a:ext cx="9832491" cy="3183671"/>
              <a:chOff x="1957890" y="2951174"/>
              <a:chExt cx="9832491" cy="3183671"/>
            </a:xfrm>
          </p:grpSpPr>
          <p:sp>
            <p:nvSpPr>
              <p:cNvPr id="23" name="TextBox 22">
                <a:extLst>
                  <a:ext uri="{FF2B5EF4-FFF2-40B4-BE49-F238E27FC236}">
                    <a16:creationId xmlns:a16="http://schemas.microsoft.com/office/drawing/2014/main" id="{7EED9575-ADB3-4B6E-9191-BB7888651D41}"/>
                  </a:ext>
                </a:extLst>
              </p:cNvPr>
              <p:cNvSpPr txBox="1"/>
              <p:nvPr/>
            </p:nvSpPr>
            <p:spPr>
              <a:xfrm>
                <a:off x="1957890" y="2951174"/>
                <a:ext cx="9681883" cy="830997"/>
              </a:xfrm>
              <a:prstGeom prst="rect">
                <a:avLst/>
              </a:prstGeom>
              <a:noFill/>
            </p:spPr>
            <p:txBody>
              <a:bodyPr wrap="square" rtlCol="0">
                <a:spAutoFit/>
              </a:bodyPr>
              <a:lstStyle/>
              <a:p>
                <a:pPr marL="342900" indent="-342900">
                  <a:buBlip>
                    <a:blip r:embed="rId7"/>
                  </a:buBlip>
                </a:pPr>
                <a:r>
                  <a:rPr lang="en-GB" sz="2400" dirty="0">
                    <a:latin typeface="Nunito" panose="00000500000000000000" pitchFamily="2" charset="0"/>
                  </a:rPr>
                  <a:t>You can select a colour and then add water as before to dilute the colour.</a:t>
                </a:r>
              </a:p>
            </p:txBody>
          </p:sp>
          <p:pic>
            <p:nvPicPr>
              <p:cNvPr id="16" name="Picture 15">
                <a:extLst>
                  <a:ext uri="{FF2B5EF4-FFF2-40B4-BE49-F238E27FC236}">
                    <a16:creationId xmlns:a16="http://schemas.microsoft.com/office/drawing/2014/main" id="{8DDA2CBE-321A-468C-9F84-143D9243A107}"/>
                  </a:ext>
                </a:extLst>
              </p:cNvPr>
              <p:cNvPicPr>
                <a:picLocks noChangeAspect="1"/>
              </p:cNvPicPr>
              <p:nvPr/>
            </p:nvPicPr>
            <p:blipFill>
              <a:blip r:embed="rId9"/>
              <a:stretch>
                <a:fillRect/>
              </a:stretch>
            </p:blipFill>
            <p:spPr>
              <a:xfrm>
                <a:off x="8169112" y="5099805"/>
                <a:ext cx="1276350" cy="914400"/>
              </a:xfrm>
              <a:prstGeom prst="rect">
                <a:avLst/>
              </a:prstGeom>
            </p:spPr>
          </p:pic>
          <p:pic>
            <p:nvPicPr>
              <p:cNvPr id="28" name="Picture 27">
                <a:extLst>
                  <a:ext uri="{FF2B5EF4-FFF2-40B4-BE49-F238E27FC236}">
                    <a16:creationId xmlns:a16="http://schemas.microsoft.com/office/drawing/2014/main" id="{8E795088-6B1B-4CE6-9CFB-6F6B2F0582F5}"/>
                  </a:ext>
                </a:extLst>
              </p:cNvPr>
              <p:cNvPicPr>
                <a:picLocks noChangeAspect="1"/>
              </p:cNvPicPr>
              <p:nvPr/>
            </p:nvPicPr>
            <p:blipFill>
              <a:blip r:embed="rId10"/>
              <a:stretch>
                <a:fillRect/>
              </a:stretch>
            </p:blipFill>
            <p:spPr>
              <a:xfrm>
                <a:off x="10153650" y="5147430"/>
                <a:ext cx="1200150" cy="866775"/>
              </a:xfrm>
              <a:prstGeom prst="rect">
                <a:avLst/>
              </a:prstGeom>
            </p:spPr>
          </p:pic>
          <p:sp>
            <p:nvSpPr>
              <p:cNvPr id="29" name="TextBox 28">
                <a:extLst>
                  <a:ext uri="{FF2B5EF4-FFF2-40B4-BE49-F238E27FC236}">
                    <a16:creationId xmlns:a16="http://schemas.microsoft.com/office/drawing/2014/main" id="{F0FBBFAB-7DC9-4960-A924-4A5CB8AFA90A}"/>
                  </a:ext>
                </a:extLst>
              </p:cNvPr>
              <p:cNvSpPr txBox="1"/>
              <p:nvPr/>
            </p:nvSpPr>
            <p:spPr>
              <a:xfrm>
                <a:off x="8259889" y="3520995"/>
                <a:ext cx="1561461" cy="369332"/>
              </a:xfrm>
              <a:prstGeom prst="rect">
                <a:avLst/>
              </a:prstGeom>
              <a:noFill/>
            </p:spPr>
            <p:txBody>
              <a:bodyPr wrap="square" rtlCol="0">
                <a:spAutoFit/>
              </a:bodyPr>
              <a:lstStyle/>
              <a:p>
                <a:r>
                  <a:rPr lang="en-GB" dirty="0">
                    <a:latin typeface="Nunito" panose="00000500000000000000" pitchFamily="2" charset="0"/>
                  </a:rPr>
                  <a:t>Less water</a:t>
                </a:r>
              </a:p>
            </p:txBody>
          </p:sp>
          <p:sp>
            <p:nvSpPr>
              <p:cNvPr id="35" name="TextBox 34">
                <a:extLst>
                  <a:ext uri="{FF2B5EF4-FFF2-40B4-BE49-F238E27FC236}">
                    <a16:creationId xmlns:a16="http://schemas.microsoft.com/office/drawing/2014/main" id="{144A1B0D-4F85-4BC1-88BF-453417B65B4D}"/>
                  </a:ext>
                </a:extLst>
              </p:cNvPr>
              <p:cNvSpPr txBox="1"/>
              <p:nvPr/>
            </p:nvSpPr>
            <p:spPr>
              <a:xfrm>
                <a:off x="10025135" y="3531888"/>
                <a:ext cx="1561461" cy="369332"/>
              </a:xfrm>
              <a:prstGeom prst="rect">
                <a:avLst/>
              </a:prstGeom>
              <a:noFill/>
            </p:spPr>
            <p:txBody>
              <a:bodyPr wrap="square" rtlCol="0">
                <a:spAutoFit/>
              </a:bodyPr>
              <a:lstStyle/>
              <a:p>
                <a:r>
                  <a:rPr lang="en-GB" dirty="0">
                    <a:latin typeface="Nunito" panose="00000500000000000000" pitchFamily="2" charset="0"/>
                  </a:rPr>
                  <a:t>More water</a:t>
                </a:r>
              </a:p>
            </p:txBody>
          </p:sp>
          <p:sp>
            <p:nvSpPr>
              <p:cNvPr id="31" name="Rectangle 30">
                <a:extLst>
                  <a:ext uri="{FF2B5EF4-FFF2-40B4-BE49-F238E27FC236}">
                    <a16:creationId xmlns:a16="http://schemas.microsoft.com/office/drawing/2014/main" id="{2A6693C3-2F89-49EE-8550-CA953B0B00C9}"/>
                  </a:ext>
                </a:extLst>
              </p:cNvPr>
              <p:cNvSpPr/>
              <p:nvPr/>
            </p:nvSpPr>
            <p:spPr>
              <a:xfrm>
                <a:off x="7709163" y="3429000"/>
                <a:ext cx="4081218" cy="27058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8" name="Picture 57">
              <a:extLst>
                <a:ext uri="{FF2B5EF4-FFF2-40B4-BE49-F238E27FC236}">
                  <a16:creationId xmlns:a16="http://schemas.microsoft.com/office/drawing/2014/main" id="{FB9FDD52-E3D3-4FE1-B4FB-F9CAD0DA21F5}"/>
                </a:ext>
              </a:extLst>
            </p:cNvPr>
            <p:cNvPicPr>
              <a:picLocks noChangeAspect="1"/>
            </p:cNvPicPr>
            <p:nvPr/>
          </p:nvPicPr>
          <p:blipFill>
            <a:blip r:embed="rId11"/>
            <a:stretch>
              <a:fillRect/>
            </a:stretch>
          </p:blipFill>
          <p:spPr>
            <a:xfrm>
              <a:off x="8394826" y="3501379"/>
              <a:ext cx="1027814" cy="1092052"/>
            </a:xfrm>
            <a:prstGeom prst="rect">
              <a:avLst/>
            </a:prstGeom>
          </p:spPr>
        </p:pic>
        <p:pic>
          <p:nvPicPr>
            <p:cNvPr id="60" name="Picture 59">
              <a:extLst>
                <a:ext uri="{FF2B5EF4-FFF2-40B4-BE49-F238E27FC236}">
                  <a16:creationId xmlns:a16="http://schemas.microsoft.com/office/drawing/2014/main" id="{2932CE9B-CE9B-4A04-B4F3-1EEB5F2DA7E0}"/>
                </a:ext>
              </a:extLst>
            </p:cNvPr>
            <p:cNvPicPr>
              <a:picLocks noChangeAspect="1"/>
            </p:cNvPicPr>
            <p:nvPr/>
          </p:nvPicPr>
          <p:blipFill>
            <a:blip r:embed="rId12"/>
            <a:stretch>
              <a:fillRect/>
            </a:stretch>
          </p:blipFill>
          <p:spPr>
            <a:xfrm>
              <a:off x="10269891" y="3547370"/>
              <a:ext cx="877033" cy="1046061"/>
            </a:xfrm>
            <a:prstGeom prst="rect">
              <a:avLst/>
            </a:prstGeom>
          </p:spPr>
        </p:pic>
      </p:grpSp>
    </p:spTree>
    <p:extLst>
      <p:ext uri="{BB962C8B-B14F-4D97-AF65-F5344CB8AC3E}">
        <p14:creationId xmlns:p14="http://schemas.microsoft.com/office/powerpoint/2010/main" val="226834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30" name="TextBox 29">
            <a:extLst>
              <a:ext uri="{FF2B5EF4-FFF2-40B4-BE49-F238E27FC236}">
                <a16:creationId xmlns:a16="http://schemas.microsoft.com/office/drawing/2014/main" id="{3C1662B2-43EC-4AFA-BCD8-1D7CBA4F3CA6}"/>
              </a:ext>
            </a:extLst>
          </p:cNvPr>
          <p:cNvSpPr txBox="1"/>
          <p:nvPr/>
        </p:nvSpPr>
        <p:spPr>
          <a:xfrm>
            <a:off x="292876" y="492083"/>
            <a:ext cx="9563505" cy="769441"/>
          </a:xfrm>
          <a:prstGeom prst="rect">
            <a:avLst/>
          </a:prstGeom>
          <a:noFill/>
        </p:spPr>
        <p:txBody>
          <a:bodyPr wrap="square" rtlCol="0">
            <a:spAutoFit/>
          </a:bodyPr>
          <a:lstStyle/>
          <a:p>
            <a:r>
              <a:rPr lang="en-GB" sz="4400" dirty="0">
                <a:latin typeface="Palanquin Dark SemiBold" panose="020B0704020203020204" pitchFamily="34" charset="0"/>
                <a:cs typeface="Palanquin Dark SemiBold" panose="020B0704020203020204" pitchFamily="34" charset="0"/>
              </a:rPr>
              <a:t>2Paint A Picture - Pointillism</a:t>
            </a:r>
          </a:p>
        </p:txBody>
      </p:sp>
      <p:pic>
        <p:nvPicPr>
          <p:cNvPr id="9" name="Picture 8" descr="A picture containing clock&#10;&#10;Description automatically generated">
            <a:hlinkClick r:id="rId4"/>
            <a:extLst>
              <a:ext uri="{FF2B5EF4-FFF2-40B4-BE49-F238E27FC236}">
                <a16:creationId xmlns:a16="http://schemas.microsoft.com/office/drawing/2014/main" id="{099BDD49-DAF6-45CF-88E3-7FA9027EA7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74044" y="54972"/>
            <a:ext cx="1262093" cy="1262093"/>
          </a:xfrm>
          <a:prstGeom prst="rect">
            <a:avLst/>
          </a:prstGeom>
        </p:spPr>
      </p:pic>
      <p:sp>
        <p:nvSpPr>
          <p:cNvPr id="7" name="TextBox 6">
            <a:extLst>
              <a:ext uri="{FF2B5EF4-FFF2-40B4-BE49-F238E27FC236}">
                <a16:creationId xmlns:a16="http://schemas.microsoft.com/office/drawing/2014/main" id="{96C89E9B-F1CD-4F7D-9B5C-D86196614281}"/>
              </a:ext>
            </a:extLst>
          </p:cNvPr>
          <p:cNvSpPr txBox="1"/>
          <p:nvPr/>
        </p:nvSpPr>
        <p:spPr>
          <a:xfrm>
            <a:off x="204423" y="1257790"/>
            <a:ext cx="9978174" cy="830997"/>
          </a:xfrm>
          <a:prstGeom prst="rect">
            <a:avLst/>
          </a:prstGeom>
          <a:noFill/>
        </p:spPr>
        <p:txBody>
          <a:bodyPr wrap="square" rtlCol="0">
            <a:spAutoFit/>
          </a:bodyPr>
          <a:lstStyle/>
          <a:p>
            <a:pPr marL="342900" indent="-342900">
              <a:buBlip>
                <a:blip r:embed="rId6"/>
              </a:buBlip>
            </a:pPr>
            <a:r>
              <a:rPr lang="en-GB" sz="2400" dirty="0">
                <a:latin typeface="Nunito" panose="00000500000000000000" pitchFamily="2" charset="0"/>
              </a:rPr>
              <a:t>On the top right of the screen, there is a button that gives some outline options that can help with painting.</a:t>
            </a:r>
          </a:p>
        </p:txBody>
      </p:sp>
      <p:pic>
        <p:nvPicPr>
          <p:cNvPr id="3" name="Picture 2">
            <a:extLst>
              <a:ext uri="{FF2B5EF4-FFF2-40B4-BE49-F238E27FC236}">
                <a16:creationId xmlns:a16="http://schemas.microsoft.com/office/drawing/2014/main" id="{0391F7B1-2D07-42C2-93D0-A1E96AFCE2A4}"/>
              </a:ext>
            </a:extLst>
          </p:cNvPr>
          <p:cNvPicPr>
            <a:picLocks noChangeAspect="1"/>
          </p:cNvPicPr>
          <p:nvPr/>
        </p:nvPicPr>
        <p:blipFill>
          <a:blip r:embed="rId7"/>
          <a:stretch>
            <a:fillRect/>
          </a:stretch>
        </p:blipFill>
        <p:spPr>
          <a:xfrm>
            <a:off x="9475499" y="1394902"/>
            <a:ext cx="761764" cy="748853"/>
          </a:xfrm>
          <a:prstGeom prst="rect">
            <a:avLst/>
          </a:prstGeom>
        </p:spPr>
      </p:pic>
      <p:grpSp>
        <p:nvGrpSpPr>
          <p:cNvPr id="14" name="Group 13">
            <a:extLst>
              <a:ext uri="{FF2B5EF4-FFF2-40B4-BE49-F238E27FC236}">
                <a16:creationId xmlns:a16="http://schemas.microsoft.com/office/drawing/2014/main" id="{0BB75BEE-73FD-453E-BBBC-482E68D67583}"/>
              </a:ext>
            </a:extLst>
          </p:cNvPr>
          <p:cNvGrpSpPr/>
          <p:nvPr/>
        </p:nvGrpSpPr>
        <p:grpSpPr>
          <a:xfrm>
            <a:off x="292876" y="2286278"/>
            <a:ext cx="11235088" cy="3560578"/>
            <a:chOff x="523729" y="2267363"/>
            <a:chExt cx="11235088" cy="3560578"/>
          </a:xfrm>
        </p:grpSpPr>
        <p:pic>
          <p:nvPicPr>
            <p:cNvPr id="10" name="Picture 9">
              <a:extLst>
                <a:ext uri="{FF2B5EF4-FFF2-40B4-BE49-F238E27FC236}">
                  <a16:creationId xmlns:a16="http://schemas.microsoft.com/office/drawing/2014/main" id="{CBBBF5D0-AEB1-4003-B24C-C2A27F63711E}"/>
                </a:ext>
              </a:extLst>
            </p:cNvPr>
            <p:cNvPicPr>
              <a:picLocks noChangeAspect="1"/>
            </p:cNvPicPr>
            <p:nvPr/>
          </p:nvPicPr>
          <p:blipFill>
            <a:blip r:embed="rId8"/>
            <a:stretch>
              <a:fillRect/>
            </a:stretch>
          </p:blipFill>
          <p:spPr>
            <a:xfrm>
              <a:off x="523729" y="2267363"/>
              <a:ext cx="700247" cy="3560578"/>
            </a:xfrm>
            <a:prstGeom prst="rect">
              <a:avLst/>
            </a:prstGeom>
          </p:spPr>
        </p:pic>
        <p:sp>
          <p:nvSpPr>
            <p:cNvPr id="11" name="TextBox 10">
              <a:extLst>
                <a:ext uri="{FF2B5EF4-FFF2-40B4-BE49-F238E27FC236}">
                  <a16:creationId xmlns:a16="http://schemas.microsoft.com/office/drawing/2014/main" id="{A8EF466D-F0A9-4EA4-99D0-787D0523AC0D}"/>
                </a:ext>
              </a:extLst>
            </p:cNvPr>
            <p:cNvSpPr txBox="1"/>
            <p:nvPr/>
          </p:nvSpPr>
          <p:spPr>
            <a:xfrm>
              <a:off x="1243217" y="2274522"/>
              <a:ext cx="10515600" cy="1200329"/>
            </a:xfrm>
            <a:prstGeom prst="rect">
              <a:avLst/>
            </a:prstGeom>
            <a:noFill/>
          </p:spPr>
          <p:txBody>
            <a:bodyPr wrap="square" rtlCol="0">
              <a:spAutoFit/>
            </a:bodyPr>
            <a:lstStyle/>
            <a:p>
              <a:pPr marL="342900" indent="-342900">
                <a:buBlip>
                  <a:blip r:embed="rId6"/>
                </a:buBlip>
              </a:pPr>
              <a:r>
                <a:rPr lang="en-GB" sz="2400" dirty="0">
                  <a:latin typeface="Nunito" panose="00000500000000000000" pitchFamily="2" charset="0"/>
                </a:rPr>
                <a:t>These outlines can be resized and repositioned using the blue and green draggable squares on them. So, you could position a person template and use it as a guide to paint a person in a particular position.  </a:t>
              </a:r>
            </a:p>
          </p:txBody>
        </p:sp>
        <p:pic>
          <p:nvPicPr>
            <p:cNvPr id="33" name="Picture 32">
              <a:extLst>
                <a:ext uri="{FF2B5EF4-FFF2-40B4-BE49-F238E27FC236}">
                  <a16:creationId xmlns:a16="http://schemas.microsoft.com/office/drawing/2014/main" id="{FAA8D041-2488-442A-A80F-6E8AFA59A948}"/>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9849544" y="2996305"/>
              <a:ext cx="1909273" cy="2616358"/>
            </a:xfrm>
            <a:prstGeom prst="rect">
              <a:avLst/>
            </a:prstGeom>
            <a:ln>
              <a:noFill/>
            </a:ln>
            <a:effectLst>
              <a:outerShdw blurRad="50800" dist="38100" dir="2700000" algn="tl" rotWithShape="0">
                <a:prstClr val="black">
                  <a:alpha val="40000"/>
                </a:prstClr>
              </a:outerShdw>
            </a:effectLst>
          </p:spPr>
        </p:pic>
      </p:grpSp>
      <p:grpSp>
        <p:nvGrpSpPr>
          <p:cNvPr id="15" name="Group 14">
            <a:extLst>
              <a:ext uri="{FF2B5EF4-FFF2-40B4-BE49-F238E27FC236}">
                <a16:creationId xmlns:a16="http://schemas.microsoft.com/office/drawing/2014/main" id="{21375C3E-8DB5-457D-A6CC-1571C6EA09C1}"/>
              </a:ext>
            </a:extLst>
          </p:cNvPr>
          <p:cNvGrpSpPr/>
          <p:nvPr/>
        </p:nvGrpSpPr>
        <p:grpSpPr>
          <a:xfrm>
            <a:off x="975803" y="3698417"/>
            <a:ext cx="8435414" cy="2921269"/>
            <a:chOff x="975803" y="3610156"/>
            <a:chExt cx="8435414" cy="2921269"/>
          </a:xfrm>
        </p:grpSpPr>
        <p:sp>
          <p:nvSpPr>
            <p:cNvPr id="37" name="TextBox 36">
              <a:extLst>
                <a:ext uri="{FF2B5EF4-FFF2-40B4-BE49-F238E27FC236}">
                  <a16:creationId xmlns:a16="http://schemas.microsoft.com/office/drawing/2014/main" id="{FABA998E-1981-4954-8BC1-8098873792F0}"/>
                </a:ext>
              </a:extLst>
            </p:cNvPr>
            <p:cNvSpPr txBox="1"/>
            <p:nvPr/>
          </p:nvSpPr>
          <p:spPr>
            <a:xfrm>
              <a:off x="975803" y="3610156"/>
              <a:ext cx="8435414" cy="830997"/>
            </a:xfrm>
            <a:prstGeom prst="rect">
              <a:avLst/>
            </a:prstGeom>
            <a:noFill/>
          </p:spPr>
          <p:txBody>
            <a:bodyPr wrap="square" rtlCol="0">
              <a:spAutoFit/>
            </a:bodyPr>
            <a:lstStyle/>
            <a:p>
              <a:pPr marL="342900" indent="-342900">
                <a:buBlip>
                  <a:blip r:embed="rId6"/>
                </a:buBlip>
              </a:pPr>
              <a:r>
                <a:rPr lang="en-GB" sz="2400" dirty="0">
                  <a:latin typeface="Nunito" panose="00000500000000000000" pitchFamily="2" charset="0"/>
                </a:rPr>
                <a:t>Once you have filled in the template, you can move and reposition it to add more people.</a:t>
              </a:r>
            </a:p>
          </p:txBody>
        </p:sp>
        <p:pic>
          <p:nvPicPr>
            <p:cNvPr id="38" name="Picture 37">
              <a:extLst>
                <a:ext uri="{FF2B5EF4-FFF2-40B4-BE49-F238E27FC236}">
                  <a16:creationId xmlns:a16="http://schemas.microsoft.com/office/drawing/2014/main" id="{B00B62EE-D4A2-4CC7-88E8-70FEDCEE4FD5}"/>
                </a:ext>
              </a:extLst>
            </p:cNvPr>
            <p:cNvPicPr/>
            <p:nvPr/>
          </p:nvPicPr>
          <p:blipFill>
            <a:blip r:embed="rId10"/>
            <a:stretch>
              <a:fillRect/>
            </a:stretch>
          </p:blipFill>
          <p:spPr>
            <a:xfrm>
              <a:off x="6096000" y="4385289"/>
              <a:ext cx="3228753" cy="2146136"/>
            </a:xfrm>
            <a:prstGeom prst="rect">
              <a:avLst/>
            </a:prstGeom>
            <a:ln>
              <a:noFill/>
            </a:ln>
            <a:effectLst>
              <a:outerShdw blurRad="50800" dist="38100" dir="2700000" algn="tl" rotWithShape="0">
                <a:prstClr val="black">
                  <a:alpha val="40000"/>
                </a:prstClr>
              </a:outerShdw>
            </a:effectLst>
          </p:spPr>
        </p:pic>
      </p:grpSp>
      <p:grpSp>
        <p:nvGrpSpPr>
          <p:cNvPr id="19" name="Group 18">
            <a:extLst>
              <a:ext uri="{FF2B5EF4-FFF2-40B4-BE49-F238E27FC236}">
                <a16:creationId xmlns:a16="http://schemas.microsoft.com/office/drawing/2014/main" id="{0735DE25-0410-4FFE-9750-436102EDFE4F}"/>
              </a:ext>
            </a:extLst>
          </p:cNvPr>
          <p:cNvGrpSpPr/>
          <p:nvPr/>
        </p:nvGrpSpPr>
        <p:grpSpPr>
          <a:xfrm>
            <a:off x="1012364" y="4657775"/>
            <a:ext cx="4997172" cy="1354134"/>
            <a:chOff x="1012364" y="4657775"/>
            <a:chExt cx="4997172" cy="1354134"/>
          </a:xfrm>
        </p:grpSpPr>
        <p:sp>
          <p:nvSpPr>
            <p:cNvPr id="39" name="TextBox 38">
              <a:extLst>
                <a:ext uri="{FF2B5EF4-FFF2-40B4-BE49-F238E27FC236}">
                  <a16:creationId xmlns:a16="http://schemas.microsoft.com/office/drawing/2014/main" id="{5E26934A-7B22-427F-AADF-A5E6AE6DA5C8}"/>
                </a:ext>
              </a:extLst>
            </p:cNvPr>
            <p:cNvSpPr txBox="1"/>
            <p:nvPr/>
          </p:nvSpPr>
          <p:spPr>
            <a:xfrm>
              <a:off x="1012364" y="4657775"/>
              <a:ext cx="4997172" cy="1200329"/>
            </a:xfrm>
            <a:prstGeom prst="rect">
              <a:avLst/>
            </a:prstGeom>
            <a:noFill/>
          </p:spPr>
          <p:txBody>
            <a:bodyPr wrap="square" rtlCol="0">
              <a:spAutoFit/>
            </a:bodyPr>
            <a:lstStyle/>
            <a:p>
              <a:pPr marL="342900" indent="-342900">
                <a:buBlip>
                  <a:blip r:embed="rId6"/>
                </a:buBlip>
              </a:pPr>
              <a:r>
                <a:rPr lang="en-GB" sz="2400" dirty="0">
                  <a:latin typeface="Nunito" panose="00000500000000000000" pitchFamily="2" charset="0"/>
                </a:rPr>
                <a:t>Remember you can always use the undo button if you make a mistake.</a:t>
              </a:r>
            </a:p>
          </p:txBody>
        </p:sp>
        <p:pic>
          <p:nvPicPr>
            <p:cNvPr id="18" name="Picture 17">
              <a:extLst>
                <a:ext uri="{FF2B5EF4-FFF2-40B4-BE49-F238E27FC236}">
                  <a16:creationId xmlns:a16="http://schemas.microsoft.com/office/drawing/2014/main" id="{604B3819-13E3-4608-ACBD-E8A914451101}"/>
                </a:ext>
              </a:extLst>
            </p:cNvPr>
            <p:cNvPicPr>
              <a:picLocks noChangeAspect="1"/>
            </p:cNvPicPr>
            <p:nvPr/>
          </p:nvPicPr>
          <p:blipFill>
            <a:blip r:embed="rId11"/>
            <a:stretch>
              <a:fillRect/>
            </a:stretch>
          </p:blipFill>
          <p:spPr>
            <a:xfrm>
              <a:off x="2715886" y="5468984"/>
              <a:ext cx="552450" cy="542925"/>
            </a:xfrm>
            <a:prstGeom prst="rect">
              <a:avLst/>
            </a:prstGeom>
          </p:spPr>
        </p:pic>
      </p:grpSp>
    </p:spTree>
    <p:extLst>
      <p:ext uri="{BB962C8B-B14F-4D97-AF65-F5344CB8AC3E}">
        <p14:creationId xmlns:p14="http://schemas.microsoft.com/office/powerpoint/2010/main" val="1476094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5450B497-2C11-4F2F-9BA6-842185D0C9E5}"/>
              </a:ext>
            </a:extLst>
          </p:cNvPr>
          <p:cNvPicPr>
            <a:picLocks noChangeAspect="1"/>
          </p:cNvPicPr>
          <p:nvPr/>
        </p:nvPicPr>
        <p:blipFill>
          <a:blip r:embed="rId3"/>
          <a:stretch>
            <a:fillRect/>
          </a:stretch>
        </p:blipFill>
        <p:spPr>
          <a:xfrm>
            <a:off x="7163882" y="2436473"/>
            <a:ext cx="4297159" cy="30621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317205" y="322228"/>
            <a:ext cx="10515600" cy="1006475"/>
          </a:xfrm>
        </p:spPr>
        <p:txBody>
          <a:bodyPr>
            <a:normAutofit fontScale="90000"/>
          </a:bodyPr>
          <a:lstStyle/>
          <a:p>
            <a:r>
              <a:rPr lang="en-GB" dirty="0">
                <a:latin typeface="Palanquin Dark SemiBold" panose="020B0704020203020204" pitchFamily="34" charset="0"/>
                <a:cs typeface="Palanquin Dark SemiBold" panose="020B0704020203020204" pitchFamily="34" charset="0"/>
              </a:rPr>
              <a:t>Activity 1: Create a pointillist-style Painting.</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69150"/>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8</a:t>
            </a:r>
            <a:endParaRPr lang="en-GB" sz="1050" dirty="0"/>
          </a:p>
        </p:txBody>
      </p:sp>
      <p:sp>
        <p:nvSpPr>
          <p:cNvPr id="7" name="TextBox 6">
            <a:extLst>
              <a:ext uri="{FF2B5EF4-FFF2-40B4-BE49-F238E27FC236}">
                <a16:creationId xmlns:a16="http://schemas.microsoft.com/office/drawing/2014/main" id="{70C94DEF-158E-4427-8542-3102A7B701F5}"/>
              </a:ext>
            </a:extLst>
          </p:cNvPr>
          <p:cNvSpPr txBox="1"/>
          <p:nvPr/>
        </p:nvSpPr>
        <p:spPr>
          <a:xfrm>
            <a:off x="278730" y="1620978"/>
            <a:ext cx="11634540" cy="523220"/>
          </a:xfrm>
          <a:prstGeom prst="rect">
            <a:avLst/>
          </a:prstGeom>
          <a:noFill/>
        </p:spPr>
        <p:txBody>
          <a:bodyPr wrap="square" rtlCol="0">
            <a:spAutoFit/>
          </a:bodyPr>
          <a:lstStyle/>
          <a:p>
            <a:pPr marL="457200" indent="-457200">
              <a:buBlip>
                <a:blip r:embed="rId5"/>
              </a:buBlip>
            </a:pPr>
            <a:r>
              <a:rPr lang="en-GB" sz="2800" dirty="0">
                <a:latin typeface="Nunito" panose="00000500000000000000" pitchFamily="2" charset="0"/>
              </a:rPr>
              <a:t>Have a go at creating your own pointillist-style painting.</a:t>
            </a:r>
          </a:p>
        </p:txBody>
      </p:sp>
      <p:grpSp>
        <p:nvGrpSpPr>
          <p:cNvPr id="15" name="Group 14">
            <a:extLst>
              <a:ext uri="{FF2B5EF4-FFF2-40B4-BE49-F238E27FC236}">
                <a16:creationId xmlns:a16="http://schemas.microsoft.com/office/drawing/2014/main" id="{9E3A4763-4531-4EB2-9B23-60EB721679C6}"/>
              </a:ext>
            </a:extLst>
          </p:cNvPr>
          <p:cNvGrpSpPr/>
          <p:nvPr/>
        </p:nvGrpSpPr>
        <p:grpSpPr>
          <a:xfrm>
            <a:off x="317205" y="2499804"/>
            <a:ext cx="6988261" cy="2737218"/>
            <a:chOff x="317205" y="2499804"/>
            <a:chExt cx="6988261" cy="2737218"/>
          </a:xfrm>
        </p:grpSpPr>
        <p:sp>
          <p:nvSpPr>
            <p:cNvPr id="10" name="TextBox 9">
              <a:extLst>
                <a:ext uri="{FF2B5EF4-FFF2-40B4-BE49-F238E27FC236}">
                  <a16:creationId xmlns:a16="http://schemas.microsoft.com/office/drawing/2014/main" id="{0D0713A7-6BF6-4BFA-8429-4AAB996F3293}"/>
                </a:ext>
              </a:extLst>
            </p:cNvPr>
            <p:cNvSpPr txBox="1"/>
            <p:nvPr/>
          </p:nvSpPr>
          <p:spPr>
            <a:xfrm>
              <a:off x="317205" y="2499804"/>
              <a:ext cx="6365028" cy="954107"/>
            </a:xfrm>
            <a:prstGeom prst="rect">
              <a:avLst/>
            </a:prstGeom>
            <a:noFill/>
          </p:spPr>
          <p:txBody>
            <a:bodyPr wrap="square" rtlCol="0">
              <a:spAutoFit/>
            </a:bodyPr>
            <a:lstStyle/>
            <a:p>
              <a:pPr marL="285750" indent="-285750">
                <a:buBlip>
                  <a:blip r:embed="rId5"/>
                </a:buBlip>
              </a:pPr>
              <a:r>
                <a:rPr lang="en-GB" sz="2800" dirty="0">
                  <a:latin typeface="Nunito" panose="00000500000000000000" pitchFamily="2" charset="0"/>
                </a:rPr>
                <a:t>Give your painting a title and ‘sign’ your art when you are finished.</a:t>
              </a:r>
            </a:p>
          </p:txBody>
        </p:sp>
        <p:cxnSp>
          <p:nvCxnSpPr>
            <p:cNvPr id="12" name="Straight Arrow Connector 11">
              <a:extLst>
                <a:ext uri="{FF2B5EF4-FFF2-40B4-BE49-F238E27FC236}">
                  <a16:creationId xmlns:a16="http://schemas.microsoft.com/office/drawing/2014/main" id="{3C96A561-C26D-48B7-9485-14B52A4900A8}"/>
                </a:ext>
              </a:extLst>
            </p:cNvPr>
            <p:cNvCxnSpPr>
              <a:cxnSpLocks/>
            </p:cNvCxnSpPr>
            <p:nvPr/>
          </p:nvCxnSpPr>
          <p:spPr>
            <a:xfrm>
              <a:off x="5614450" y="3146135"/>
              <a:ext cx="1691016" cy="20908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TextBox 15">
            <a:extLst>
              <a:ext uri="{FF2B5EF4-FFF2-40B4-BE49-F238E27FC236}">
                <a16:creationId xmlns:a16="http://schemas.microsoft.com/office/drawing/2014/main" id="{CC79978B-D08F-41DF-9D7F-89CA0CA04169}"/>
              </a:ext>
            </a:extLst>
          </p:cNvPr>
          <p:cNvSpPr txBox="1"/>
          <p:nvPr/>
        </p:nvSpPr>
        <p:spPr>
          <a:xfrm>
            <a:off x="278730" y="3810214"/>
            <a:ext cx="6261919" cy="1815882"/>
          </a:xfrm>
          <a:prstGeom prst="rect">
            <a:avLst/>
          </a:prstGeom>
          <a:noFill/>
        </p:spPr>
        <p:txBody>
          <a:bodyPr wrap="square" rtlCol="0">
            <a:spAutoFit/>
          </a:bodyPr>
          <a:lstStyle/>
          <a:p>
            <a:pPr marL="285750" indent="-285750">
              <a:buBlip>
                <a:blip r:embed="rId5"/>
              </a:buBlip>
            </a:pPr>
            <a:r>
              <a:rPr lang="en-GB" sz="2800" dirty="0">
                <a:latin typeface="Nunito" panose="00000500000000000000" pitchFamily="2" charset="0"/>
              </a:rPr>
              <a:t>Remember to save your work in your My Work folder with an appropriate name when you have finished. </a:t>
            </a:r>
          </a:p>
        </p:txBody>
      </p:sp>
    </p:spTree>
    <p:extLst>
      <p:ext uri="{BB962C8B-B14F-4D97-AF65-F5344CB8AC3E}">
        <p14:creationId xmlns:p14="http://schemas.microsoft.com/office/powerpoint/2010/main" val="387035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19392" y="506496"/>
            <a:ext cx="10515600" cy="1006475"/>
          </a:xfrm>
        </p:spPr>
        <p:txBody>
          <a:bodyPr>
            <a:normAutofit fontScale="90000"/>
          </a:bodyPr>
          <a:lstStyle/>
          <a:p>
            <a:r>
              <a:rPr lang="en-GB" dirty="0">
                <a:latin typeface="Palanquin Dark SemiBold" panose="020B0704020203020204" pitchFamily="34" charset="0"/>
                <a:cs typeface="Palanquin Dark SemiBold" panose="020B0704020203020204" pitchFamily="34" charset="0"/>
              </a:rPr>
              <a:t>Pointillist Art – Using paints or the computer.</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69150"/>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9</a:t>
            </a:r>
            <a:endParaRPr lang="en-GB" sz="1050" dirty="0"/>
          </a:p>
        </p:txBody>
      </p:sp>
      <p:sp>
        <p:nvSpPr>
          <p:cNvPr id="7" name="TextBox 6">
            <a:extLst>
              <a:ext uri="{FF2B5EF4-FFF2-40B4-BE49-F238E27FC236}">
                <a16:creationId xmlns:a16="http://schemas.microsoft.com/office/drawing/2014/main" id="{70C94DEF-158E-4427-8542-3102A7B701F5}"/>
              </a:ext>
            </a:extLst>
          </p:cNvPr>
          <p:cNvSpPr txBox="1"/>
          <p:nvPr/>
        </p:nvSpPr>
        <p:spPr>
          <a:xfrm>
            <a:off x="278730" y="1946623"/>
            <a:ext cx="11634540" cy="3970318"/>
          </a:xfrm>
          <a:prstGeom prst="rect">
            <a:avLst/>
          </a:prstGeom>
          <a:noFill/>
        </p:spPr>
        <p:txBody>
          <a:bodyPr wrap="square" rtlCol="0">
            <a:spAutoFit/>
          </a:bodyPr>
          <a:lstStyle/>
          <a:p>
            <a:r>
              <a:rPr lang="en-GB" sz="2800" dirty="0">
                <a:latin typeface="Nunito" panose="00000500000000000000" pitchFamily="2" charset="0"/>
              </a:rPr>
              <a:t>The artists who invented this style did not have access to computers so would always have used real paint and paper.</a:t>
            </a:r>
          </a:p>
          <a:p>
            <a:endParaRPr lang="en-GB" sz="2800" dirty="0">
              <a:latin typeface="Nunito" panose="00000500000000000000" pitchFamily="2" charset="0"/>
            </a:endParaRPr>
          </a:p>
          <a:p>
            <a:pPr marL="457200" indent="-457200">
              <a:buBlip>
                <a:blip r:embed="rId4"/>
              </a:buBlip>
            </a:pPr>
            <a:r>
              <a:rPr lang="en-GB" sz="2800" dirty="0">
                <a:latin typeface="Nunito" panose="00000500000000000000" pitchFamily="2" charset="0"/>
              </a:rPr>
              <a:t>How can you compare painting in this style on the computer and using real paint?</a:t>
            </a:r>
          </a:p>
          <a:p>
            <a:pPr marL="457200" indent="-457200">
              <a:buBlip>
                <a:blip r:embed="rId4"/>
              </a:buBlip>
            </a:pPr>
            <a:endParaRPr lang="en-GB" sz="2800" dirty="0">
              <a:latin typeface="Nunito" panose="00000500000000000000" pitchFamily="2" charset="0"/>
            </a:endParaRPr>
          </a:p>
          <a:p>
            <a:pPr marL="457200" indent="-457200">
              <a:buBlip>
                <a:blip r:embed="rId4"/>
              </a:buBlip>
            </a:pPr>
            <a:r>
              <a:rPr lang="en-GB" sz="2800" dirty="0">
                <a:latin typeface="Nunito" panose="00000500000000000000" pitchFamily="2" charset="0"/>
              </a:rPr>
              <a:t>How different do you think this would be?</a:t>
            </a:r>
          </a:p>
          <a:p>
            <a:pPr marL="457200" indent="-457200">
              <a:buBlip>
                <a:blip r:embed="rId4"/>
              </a:buBlip>
            </a:pPr>
            <a:endParaRPr lang="en-GB" sz="2800" dirty="0">
              <a:latin typeface="Nunito" panose="00000500000000000000" pitchFamily="2" charset="0"/>
            </a:endParaRPr>
          </a:p>
          <a:p>
            <a:pPr marL="457200" indent="-457200">
              <a:buBlip>
                <a:blip r:embed="rId4"/>
              </a:buBlip>
            </a:pPr>
            <a:r>
              <a:rPr lang="en-GB" sz="2800" dirty="0">
                <a:latin typeface="Nunito" panose="00000500000000000000" pitchFamily="2" charset="0"/>
              </a:rPr>
              <a:t>What would be the advantages and disadvantages of each method?</a:t>
            </a:r>
          </a:p>
        </p:txBody>
      </p:sp>
      <p:pic>
        <p:nvPicPr>
          <p:cNvPr id="13" name="Picture 12" descr="A picture containing flower, plant&#10;&#10;Description automatically generated">
            <a:extLst>
              <a:ext uri="{FF2B5EF4-FFF2-40B4-BE49-F238E27FC236}">
                <a16:creationId xmlns:a16="http://schemas.microsoft.com/office/drawing/2014/main" id="{600D5334-6495-4B6C-BD6A-2087A0A4AD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95416" y="320531"/>
            <a:ext cx="2441537" cy="1626092"/>
          </a:xfrm>
          <a:prstGeom prst="rect">
            <a:avLst/>
          </a:prstGeom>
        </p:spPr>
      </p:pic>
    </p:spTree>
    <p:extLst>
      <p:ext uri="{BB962C8B-B14F-4D97-AF65-F5344CB8AC3E}">
        <p14:creationId xmlns:p14="http://schemas.microsoft.com/office/powerpoint/2010/main" val="1698930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317205" y="322228"/>
            <a:ext cx="10515600" cy="1006475"/>
          </a:xfrm>
        </p:spPr>
        <p:txBody>
          <a:bodyPr>
            <a:normAutofit/>
          </a:bodyPr>
          <a:lstStyle/>
          <a:p>
            <a:r>
              <a:rPr lang="en-GB" dirty="0">
                <a:latin typeface="Palanquin Dark SemiBold" panose="020B0704020203020204" pitchFamily="34" charset="0"/>
                <a:cs typeface="Palanquin Dark SemiBold" panose="020B0704020203020204" pitchFamily="34" charset="0"/>
              </a:rPr>
              <a:t>Activity 2: Extension</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69150"/>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10</a:t>
            </a:r>
            <a:endParaRPr lang="en-GB" sz="1050" dirty="0"/>
          </a:p>
        </p:txBody>
      </p:sp>
      <p:sp>
        <p:nvSpPr>
          <p:cNvPr id="10" name="TextBox 9">
            <a:extLst>
              <a:ext uri="{FF2B5EF4-FFF2-40B4-BE49-F238E27FC236}">
                <a16:creationId xmlns:a16="http://schemas.microsoft.com/office/drawing/2014/main" id="{1FC01917-45BE-44BA-A21D-5C00183D4CBC}"/>
              </a:ext>
            </a:extLst>
          </p:cNvPr>
          <p:cNvSpPr txBox="1"/>
          <p:nvPr/>
        </p:nvSpPr>
        <p:spPr>
          <a:xfrm>
            <a:off x="317205" y="1506071"/>
            <a:ext cx="7072423" cy="2677656"/>
          </a:xfrm>
          <a:prstGeom prst="rect">
            <a:avLst/>
          </a:prstGeom>
          <a:noFill/>
        </p:spPr>
        <p:txBody>
          <a:bodyPr wrap="square" rtlCol="0">
            <a:spAutoFit/>
          </a:bodyPr>
          <a:lstStyle/>
          <a:p>
            <a:r>
              <a:rPr lang="en-GB" sz="2400" dirty="0">
                <a:latin typeface="Nunito" panose="00000500000000000000" pitchFamily="2" charset="0"/>
              </a:rPr>
              <a:t>Complete the </a:t>
            </a:r>
            <a:r>
              <a:rPr lang="en-GB" sz="2400" dirty="0">
                <a:latin typeface="Nunito" panose="00000500000000000000" pitchFamily="2" charset="0"/>
                <a:hlinkClick r:id="rId4"/>
              </a:rPr>
              <a:t>writing frame about Pointillism </a:t>
            </a:r>
            <a:r>
              <a:rPr lang="en-GB" sz="2400" dirty="0">
                <a:latin typeface="Nunito" panose="00000500000000000000" pitchFamily="2" charset="0"/>
              </a:rPr>
              <a:t>including adding your own work from 2Paint A Picture.  </a:t>
            </a:r>
          </a:p>
          <a:p>
            <a:endParaRPr lang="en-GB" sz="2400" dirty="0">
              <a:latin typeface="Nunito" panose="00000500000000000000" pitchFamily="2" charset="0"/>
            </a:endParaRPr>
          </a:p>
          <a:p>
            <a:r>
              <a:rPr lang="en-GB" sz="2400" dirty="0">
                <a:latin typeface="Nunito" panose="00000500000000000000" pitchFamily="2" charset="0"/>
              </a:rPr>
              <a:t>To do this, you will have to save a copy of your picture to your device first, so you can upload it into this writing frame. </a:t>
            </a:r>
          </a:p>
        </p:txBody>
      </p:sp>
      <p:pic>
        <p:nvPicPr>
          <p:cNvPr id="12" name="Picture 11">
            <a:hlinkClick r:id="rId4"/>
            <a:extLst>
              <a:ext uri="{FF2B5EF4-FFF2-40B4-BE49-F238E27FC236}">
                <a16:creationId xmlns:a16="http://schemas.microsoft.com/office/drawing/2014/main" id="{CA6831FD-0709-4C89-B37B-B0E0804C24EC}"/>
              </a:ext>
            </a:extLst>
          </p:cNvPr>
          <p:cNvPicPr>
            <a:picLocks noChangeAspect="1"/>
          </p:cNvPicPr>
          <p:nvPr/>
        </p:nvPicPr>
        <p:blipFill>
          <a:blip r:embed="rId5"/>
          <a:stretch>
            <a:fillRect/>
          </a:stretch>
        </p:blipFill>
        <p:spPr>
          <a:xfrm>
            <a:off x="7971163" y="828222"/>
            <a:ext cx="3807939" cy="4971807"/>
          </a:xfrm>
          <a:prstGeom prst="rect">
            <a:avLst/>
          </a:prstGeom>
          <a:ln>
            <a:solidFill>
              <a:schemeClr val="tx1"/>
            </a:solidFill>
          </a:ln>
        </p:spPr>
      </p:pic>
    </p:spTree>
    <p:extLst>
      <p:ext uri="{BB962C8B-B14F-4D97-AF65-F5344CB8AC3E}">
        <p14:creationId xmlns:p14="http://schemas.microsoft.com/office/powerpoint/2010/main" val="570600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11</a:t>
            </a:fld>
            <a:endParaRPr lang="en-GB" sz="1050" dirty="0"/>
          </a:p>
        </p:txBody>
      </p:sp>
      <p:sp>
        <p:nvSpPr>
          <p:cNvPr id="9" name="Content Placeholder 2">
            <a:extLst>
              <a:ext uri="{FF2B5EF4-FFF2-40B4-BE49-F238E27FC236}">
                <a16:creationId xmlns:a16="http://schemas.microsoft.com/office/drawing/2014/main" id="{D089CBAF-9D41-467C-94B2-50B487C95E97}"/>
              </a:ext>
            </a:extLst>
          </p:cNvPr>
          <p:cNvSpPr txBox="1">
            <a:spLocks/>
          </p:cNvSpPr>
          <p:nvPr/>
        </p:nvSpPr>
        <p:spPr>
          <a:xfrm>
            <a:off x="838200" y="2012315"/>
            <a:ext cx="10515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2000" dirty="0">
                <a:latin typeface="Nunito" panose="00000500000000000000" pitchFamily="2" charset="0"/>
                <a:ea typeface="Arial" panose="020B0604020202020204" pitchFamily="34" charset="0"/>
                <a:cs typeface="Calibri" panose="020F0502020204030204" pitchFamily="34" charset="0"/>
              </a:rPr>
              <a:t>  </a:t>
            </a:r>
            <a:r>
              <a:rPr lang="en-GB" sz="2400" dirty="0">
                <a:latin typeface="Nunito" panose="00000500000000000000" pitchFamily="2" charset="0"/>
                <a:ea typeface="Arial" panose="020B0604020202020204" pitchFamily="34" charset="0"/>
                <a:cs typeface="Calibri" panose="020F0502020204030204" pitchFamily="34" charset="0"/>
              </a:rPr>
              <a:t>I can explain what pointillism is.</a:t>
            </a:r>
          </a:p>
          <a:p>
            <a:pPr>
              <a:spcAft>
                <a:spcPts val="600"/>
              </a:spcAft>
              <a:buFont typeface="Arial" panose="020B0604020202020204" pitchFamily="34" charset="0"/>
              <a:buBlip>
                <a:blip r:embed="rId4"/>
              </a:buBlip>
            </a:pPr>
            <a:r>
              <a:rPr lang="en-GB" sz="2400" dirty="0">
                <a:latin typeface="Nunito"/>
                <a:ea typeface="MS Mincho"/>
                <a:cs typeface="Calibri"/>
              </a:rPr>
              <a:t>  I</a:t>
            </a:r>
            <a:r>
              <a:rPr lang="en-GB" sz="2400" dirty="0">
                <a:latin typeface="Nunito"/>
                <a:ea typeface="Arial" panose="020B0604020202020204" pitchFamily="34" charset="0"/>
                <a:cs typeface="Calibri"/>
              </a:rPr>
              <a:t> can use 2Paint A Picture to create my own art based upon this style.</a:t>
            </a:r>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F2F33F-5076-4400-BB2A-AEDD9CA959DD}">
  <ds:schemaRefs>
    <ds:schemaRef ds:uri="http://schemas.microsoft.com/sharepoint/v3/contenttype/forms"/>
  </ds:schemaRefs>
</ds:datastoreItem>
</file>

<file path=customXml/itemProps2.xml><?xml version="1.0" encoding="utf-8"?>
<ds:datastoreItem xmlns:ds="http://schemas.openxmlformats.org/officeDocument/2006/customXml" ds:itemID="{0963F61E-650D-4EC9-9AA3-CD6C03C4BDE1}">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13450042-f009-418d-a922-a3175eeea887"/>
    <ds:schemaRef ds:uri="http://www.w3.org/XML/1998/namespace"/>
    <ds:schemaRef ds:uri="http://purl.org/dc/elements/1.1/"/>
  </ds:schemaRefs>
</ds:datastoreItem>
</file>

<file path=customXml/itemProps3.xml><?xml version="1.0" encoding="utf-8"?>
<ds:datastoreItem xmlns:ds="http://schemas.openxmlformats.org/officeDocument/2006/customXml" ds:itemID="{FB82EEFA-EC36-4ACE-A60B-4C6D105C3B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2008</TotalTime>
  <Words>1136</Words>
  <Application>Microsoft Office PowerPoint</Application>
  <PresentationFormat>Widescreen</PresentationFormat>
  <Paragraphs>105</Paragraphs>
  <Slides>11</Slides>
  <Notes>11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11</vt:i4>
      </vt:variant>
    </vt:vector>
  </HeadingPairs>
  <TitlesOfParts>
    <vt:vector size="24" baseType="lpstr">
      <vt:lpstr>Calibri Light</vt:lpstr>
      <vt:lpstr>Palanquin</vt:lpstr>
      <vt:lpstr>Yu Mincho</vt:lpstr>
      <vt:lpstr>Arial</vt:lpstr>
      <vt:lpstr>MS Mincho</vt:lpstr>
      <vt:lpstr>MS Gothic</vt:lpstr>
      <vt:lpstr>Trebuchet MS</vt:lpstr>
      <vt:lpstr>Nunito</vt:lpstr>
      <vt:lpstr>Symbol</vt:lpstr>
      <vt:lpstr>Palanquin Dark SemiBold</vt:lpstr>
      <vt:lpstr>Calibri</vt:lpstr>
      <vt:lpstr>Times New Roman</vt:lpstr>
      <vt:lpstr>Office Theme</vt:lpstr>
      <vt:lpstr>Lesson 2: Pointillist Art </vt:lpstr>
      <vt:lpstr>Aims</vt:lpstr>
      <vt:lpstr>Success Criteria</vt:lpstr>
      <vt:lpstr>PowerPoint Presentation</vt:lpstr>
      <vt:lpstr>PowerPoint Presentation</vt:lpstr>
      <vt:lpstr>PowerPoint Presentation</vt:lpstr>
      <vt:lpstr>PowerPoint Presentation</vt:lpstr>
      <vt:lpstr>Activity 1: Create a pointillist-style Painting.</vt:lpstr>
      <vt:lpstr>Pointillist Art – Using paints or the computer.</vt:lpstr>
      <vt:lpstr>Activity 2: Extension</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2.6 - Creating Pictures - Lesson 2 - Slideshow</dc:title>
  <dc:creator>©2021 2Simple Limited</dc:creator>
  <cp:lastModifiedBy>Bethany Reynolds</cp:lastModifiedBy>
  <cp:revision>21</cp:revision>
  <dcterms:created xsi:type="dcterms:W3CDTF">2021-04-13T07:23:00Z</dcterms:created>
  <dcterms:modified xsi:type="dcterms:W3CDTF">2022-01-25T18:05:48Z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