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14"/>
  </p:notesMasterIdLst>
  <p:sldIdLst>
    <p:sldId id="256" r:id="rId5"/>
    <p:sldId id="257" r:id="rId6"/>
    <p:sldId id="258" r:id="rId7"/>
    <p:sldId id="279" r:id="rId8"/>
    <p:sldId id="270" r:id="rId9"/>
    <p:sldId id="282" r:id="rId10"/>
    <p:sldId id="280" r:id="rId11"/>
    <p:sldId id="281" r:id="rId12"/>
    <p:sldId id="269" r:id="rId13"/>
  </p:sldIdLst>
  <p:sldSz cx="12192000" cy="6858000"/>
  <p:notesSz cx="6858000" cy="9144000"/>
  <p:embeddedFontLst>
    <p:embeddedFont>
      <p:font typeface="MS Gothic" panose="020B0609070205080204" pitchFamily="49" charset="-128"/>
      <p:regular r:id="rId15"/>
    </p:embeddedFont>
    <p:embeddedFont>
      <p:font typeface="Trebuchet MS" panose="020B0603020202020204" pitchFamily="34" charset="0"/>
      <p:regular r:id="rId16"/>
      <p:bold r:id="rId17"/>
      <p:italic r:id="rId18"/>
      <p:boldItalic r:id="rId19"/>
    </p:embeddedFont>
    <p:embeddedFont>
      <p:font typeface="Palanquin Dark SemiBold" panose="020B0604020202020204" charset="0"/>
      <p:bold r:id="rId20"/>
    </p:embeddedFont>
    <p:embeddedFont>
      <p:font typeface="Palanquin" panose="020B0604020202020204" charset="0"/>
      <p:regular r:id="rId21"/>
      <p:bold r:id="rId22"/>
    </p:embeddedFont>
    <p:embeddedFont>
      <p:font typeface="Calibri Light" panose="020F0302020204030204" pitchFamily="34" charset="0"/>
      <p:regular r:id="rId23"/>
      <p: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Nunito" panose="020B0604020202020204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91E5"/>
    <a:srgbClr val="A71F9D"/>
    <a:srgbClr val="CC0099"/>
    <a:srgbClr val="8E24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3CA695-D125-CC2C-6163-A932470E0868}" v="7" dt="2021-07-20T13:18:35.2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2256" autoAdjust="0"/>
  </p:normalViewPr>
  <p:slideViewPr>
    <p:cSldViewPr snapToGrid="0">
      <p:cViewPr varScale="1">
        <p:scale>
          <a:sx n="72" d="100"/>
          <a:sy n="72" d="100"/>
        </p:scale>
        <p:origin x="1056" y="6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presProps" Target="presProps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 Salisbury" userId="S::kat@2simple.com::b64cd180-038e-4743-8e05-afde79732230" providerId="AD" clId="Web-{CC1F9DB0-FD40-EF5D-1A2E-F14876B32CF5}"/>
    <pc:docChg chg="modSld">
      <pc:chgData name="Kat Salisbury" userId="S::kat@2simple.com::b64cd180-038e-4743-8e05-afde79732230" providerId="AD" clId="Web-{CC1F9DB0-FD40-EF5D-1A2E-F14876B32CF5}" dt="2021-06-30T14:45:04.912" v="1" actId="20577"/>
      <pc:docMkLst>
        <pc:docMk/>
      </pc:docMkLst>
      <pc:sldChg chg="modSp">
        <pc:chgData name="Kat Salisbury" userId="S::kat@2simple.com::b64cd180-038e-4743-8e05-afde79732230" providerId="AD" clId="Web-{CC1F9DB0-FD40-EF5D-1A2E-F14876B32CF5}" dt="2021-06-30T14:45:04.912" v="1" actId="20577"/>
        <pc:sldMkLst>
          <pc:docMk/>
          <pc:sldMk cId="868589891" sldId="256"/>
        </pc:sldMkLst>
        <pc:spChg chg="mod">
          <ac:chgData name="Kat Salisbury" userId="S::kat@2simple.com::b64cd180-038e-4743-8e05-afde79732230" providerId="AD" clId="Web-{CC1F9DB0-FD40-EF5D-1A2E-F14876B32CF5}" dt="2021-06-30T14:45:04.912" v="1" actId="20577"/>
          <ac:spMkLst>
            <pc:docMk/>
            <pc:sldMk cId="868589891" sldId="256"/>
            <ac:spMk id="2" creationId="{E20E66B1-EE11-46E8-9D2F-388E12025E3A}"/>
          </ac:spMkLst>
        </pc:spChg>
      </pc:sldChg>
    </pc:docChg>
  </pc:docChgLst>
  <pc:docChgLst>
    <pc:chgData name="Kat Salisbury" userId="b64cd180-038e-4743-8e05-afde79732230" providerId="ADAL" clId="{024F62C9-408C-452F-8C66-16345ADFD36B}"/>
    <pc:docChg chg="custSel addSld delSld modSld">
      <pc:chgData name="Kat Salisbury" userId="b64cd180-038e-4743-8e05-afde79732230" providerId="ADAL" clId="{024F62C9-408C-452F-8C66-16345ADFD36B}" dt="2021-06-15T13:27:53.253" v="3721"/>
      <pc:docMkLst>
        <pc:docMk/>
      </pc:docMkLst>
      <pc:sldChg chg="modSp mod modNotesTx">
        <pc:chgData name="Kat Salisbury" userId="b64cd180-038e-4743-8e05-afde79732230" providerId="ADAL" clId="{024F62C9-408C-452F-8C66-16345ADFD36B}" dt="2021-06-15T11:35:09.769" v="3646" actId="1076"/>
        <pc:sldMkLst>
          <pc:docMk/>
          <pc:sldMk cId="868589891" sldId="256"/>
        </pc:sldMkLst>
        <pc:spChg chg="mod">
          <ac:chgData name="Kat Salisbury" userId="b64cd180-038e-4743-8e05-afde79732230" providerId="ADAL" clId="{024F62C9-408C-452F-8C66-16345ADFD36B}" dt="2021-06-15T08:57:41.571" v="57" actId="20577"/>
          <ac:spMkLst>
            <pc:docMk/>
            <pc:sldMk cId="868589891" sldId="256"/>
            <ac:spMk id="2" creationId="{E20E66B1-EE11-46E8-9D2F-388E12025E3A}"/>
          </ac:spMkLst>
        </pc:spChg>
        <pc:spChg chg="mod">
          <ac:chgData name="Kat Salisbury" userId="b64cd180-038e-4743-8e05-afde79732230" providerId="ADAL" clId="{024F62C9-408C-452F-8C66-16345ADFD36B}" dt="2021-06-15T11:35:09.769" v="3646" actId="1076"/>
          <ac:spMkLst>
            <pc:docMk/>
            <pc:sldMk cId="868589891" sldId="256"/>
            <ac:spMk id="4" creationId="{77616F28-871B-42AE-8B42-15273F2FB254}"/>
          </ac:spMkLst>
        </pc:spChg>
      </pc:sldChg>
      <pc:sldChg chg="modSp mod">
        <pc:chgData name="Kat Salisbury" userId="b64cd180-038e-4743-8e05-afde79732230" providerId="ADAL" clId="{024F62C9-408C-452F-8C66-16345ADFD36B}" dt="2021-06-15T10:06:33.789" v="194" actId="20577"/>
        <pc:sldMkLst>
          <pc:docMk/>
          <pc:sldMk cId="2029177982" sldId="257"/>
        </pc:sldMkLst>
        <pc:spChg chg="mod">
          <ac:chgData name="Kat Salisbury" userId="b64cd180-038e-4743-8e05-afde79732230" providerId="ADAL" clId="{024F62C9-408C-452F-8C66-16345ADFD36B}" dt="2021-06-15T10:06:33.789" v="194" actId="20577"/>
          <ac:spMkLst>
            <pc:docMk/>
            <pc:sldMk cId="2029177982" sldId="257"/>
            <ac:spMk id="3" creationId="{415FCCA1-1AAE-4DC4-A6EA-1B449F4D8E6A}"/>
          </ac:spMkLst>
        </pc:spChg>
      </pc:sldChg>
      <pc:sldChg chg="modSp mod">
        <pc:chgData name="Kat Salisbury" userId="b64cd180-038e-4743-8e05-afde79732230" providerId="ADAL" clId="{024F62C9-408C-452F-8C66-16345ADFD36B}" dt="2021-06-15T10:08:11.167" v="325" actId="20577"/>
        <pc:sldMkLst>
          <pc:docMk/>
          <pc:sldMk cId="4252841567" sldId="258"/>
        </pc:sldMkLst>
        <pc:spChg chg="mod">
          <ac:chgData name="Kat Salisbury" userId="b64cd180-038e-4743-8e05-afde79732230" providerId="ADAL" clId="{024F62C9-408C-452F-8C66-16345ADFD36B}" dt="2021-06-15T10:08:11.167" v="325" actId="20577"/>
          <ac:spMkLst>
            <pc:docMk/>
            <pc:sldMk cId="4252841567" sldId="258"/>
            <ac:spMk id="3" creationId="{415FCCA1-1AAE-4DC4-A6EA-1B449F4D8E6A}"/>
          </ac:spMkLst>
        </pc:spChg>
      </pc:sldChg>
      <pc:sldChg chg="del">
        <pc:chgData name="Kat Salisbury" userId="b64cd180-038e-4743-8e05-afde79732230" providerId="ADAL" clId="{024F62C9-408C-452F-8C66-16345ADFD36B}" dt="2021-06-15T11:11:07.236" v="3182" actId="2696"/>
        <pc:sldMkLst>
          <pc:docMk/>
          <pc:sldMk cId="2631787978" sldId="259"/>
        </pc:sldMkLst>
      </pc:sldChg>
      <pc:sldChg chg="addSp delSp modSp mod modNotesTx">
        <pc:chgData name="Kat Salisbury" userId="b64cd180-038e-4743-8e05-afde79732230" providerId="ADAL" clId="{024F62C9-408C-452F-8C66-16345ADFD36B}" dt="2021-06-15T11:34:12.876" v="3637" actId="20577"/>
        <pc:sldMkLst>
          <pc:docMk/>
          <pc:sldMk cId="423481904" sldId="269"/>
        </pc:sldMkLst>
        <pc:spChg chg="del">
          <ac:chgData name="Kat Salisbury" userId="b64cd180-038e-4743-8e05-afde79732230" providerId="ADAL" clId="{024F62C9-408C-452F-8C66-16345ADFD36B}" dt="2021-06-15T11:33:26.459" v="3620" actId="478"/>
          <ac:spMkLst>
            <pc:docMk/>
            <pc:sldMk cId="423481904" sldId="269"/>
            <ac:spMk id="3" creationId="{C3D509DE-E854-423F-9C1A-F03DF3470EDD}"/>
          </ac:spMkLst>
        </pc:spChg>
        <pc:spChg chg="add mod">
          <ac:chgData name="Kat Salisbury" userId="b64cd180-038e-4743-8e05-afde79732230" providerId="ADAL" clId="{024F62C9-408C-452F-8C66-16345ADFD36B}" dt="2021-06-15T11:33:44.426" v="3636" actId="20577"/>
          <ac:spMkLst>
            <pc:docMk/>
            <pc:sldMk cId="423481904" sldId="269"/>
            <ac:spMk id="8" creationId="{1E963301-2A9B-4F2E-B454-00981CD403E9}"/>
          </ac:spMkLst>
        </pc:spChg>
        <pc:spChg chg="del">
          <ac:chgData name="Kat Salisbury" userId="b64cd180-038e-4743-8e05-afde79732230" providerId="ADAL" clId="{024F62C9-408C-452F-8C66-16345ADFD36B}" dt="2021-06-15T11:33:28.091" v="3621" actId="478"/>
          <ac:spMkLst>
            <pc:docMk/>
            <pc:sldMk cId="423481904" sldId="269"/>
            <ac:spMk id="10" creationId="{AA816231-4584-4E31-B680-906EB299EFBD}"/>
          </ac:spMkLst>
        </pc:spChg>
      </pc:sldChg>
      <pc:sldChg chg="addSp delSp modSp mod delAnim modAnim modNotesTx">
        <pc:chgData name="Kat Salisbury" userId="b64cd180-038e-4743-8e05-afde79732230" providerId="ADAL" clId="{024F62C9-408C-452F-8C66-16345ADFD36B}" dt="2021-06-15T11:10:32.124" v="3131" actId="113"/>
        <pc:sldMkLst>
          <pc:docMk/>
          <pc:sldMk cId="2264518228" sldId="270"/>
        </pc:sldMkLst>
        <pc:spChg chg="del">
          <ac:chgData name="Kat Salisbury" userId="b64cd180-038e-4743-8e05-afde79732230" providerId="ADAL" clId="{024F62C9-408C-452F-8C66-16345ADFD36B}" dt="2021-06-15T10:28:37.649" v="762" actId="478"/>
          <ac:spMkLst>
            <pc:docMk/>
            <pc:sldMk cId="2264518228" sldId="270"/>
            <ac:spMk id="2" creationId="{3DC1A9A1-D798-440E-92B8-86CBBEB9B61B}"/>
          </ac:spMkLst>
        </pc:spChg>
        <pc:spChg chg="add mod">
          <ac:chgData name="Kat Salisbury" userId="b64cd180-038e-4743-8e05-afde79732230" providerId="ADAL" clId="{024F62C9-408C-452F-8C66-16345ADFD36B}" dt="2021-06-15T10:38:14.859" v="1105" actId="1076"/>
          <ac:spMkLst>
            <pc:docMk/>
            <pc:sldMk cId="2264518228" sldId="270"/>
            <ac:spMk id="10" creationId="{B12ED3CE-404F-4FCB-ACE3-4CCA45B0D381}"/>
          </ac:spMkLst>
        </pc:spChg>
        <pc:spChg chg="add mod">
          <ac:chgData name="Kat Salisbury" userId="b64cd180-038e-4743-8e05-afde79732230" providerId="ADAL" clId="{024F62C9-408C-452F-8C66-16345ADFD36B}" dt="2021-06-15T10:41:08.805" v="1342" actId="164"/>
          <ac:spMkLst>
            <pc:docMk/>
            <pc:sldMk cId="2264518228" sldId="270"/>
            <ac:spMk id="15" creationId="{F223FE60-0FA1-404D-9F32-A3F73BA01F27}"/>
          </ac:spMkLst>
        </pc:spChg>
        <pc:spChg chg="del">
          <ac:chgData name="Kat Salisbury" userId="b64cd180-038e-4743-8e05-afde79732230" providerId="ADAL" clId="{024F62C9-408C-452F-8C66-16345ADFD36B}" dt="2021-06-15T10:28:35.041" v="761" actId="478"/>
          <ac:spMkLst>
            <pc:docMk/>
            <pc:sldMk cId="2264518228" sldId="270"/>
            <ac:spMk id="17" creationId="{6534D929-C38D-494D-A240-377E4EA59759}"/>
          </ac:spMkLst>
        </pc:spChg>
        <pc:spChg chg="add mod">
          <ac:chgData name="Kat Salisbury" userId="b64cd180-038e-4743-8e05-afde79732230" providerId="ADAL" clId="{024F62C9-408C-452F-8C66-16345ADFD36B}" dt="2021-06-15T10:29:24.705" v="789" actId="20577"/>
          <ac:spMkLst>
            <pc:docMk/>
            <pc:sldMk cId="2264518228" sldId="270"/>
            <ac:spMk id="30" creationId="{3C1662B2-43EC-4AFA-BCD8-1D7CBA4F3CA6}"/>
          </ac:spMkLst>
        </pc:spChg>
        <pc:spChg chg="add mod">
          <ac:chgData name="Kat Salisbury" userId="b64cd180-038e-4743-8e05-afde79732230" providerId="ADAL" clId="{024F62C9-408C-452F-8C66-16345ADFD36B}" dt="2021-06-15T10:38:16.978" v="1106" actId="1076"/>
          <ac:spMkLst>
            <pc:docMk/>
            <pc:sldMk cId="2264518228" sldId="270"/>
            <ac:spMk id="34" creationId="{91024F6F-27EA-402A-BF65-5228312C4980}"/>
          </ac:spMkLst>
        </pc:spChg>
        <pc:spChg chg="add mod">
          <ac:chgData name="Kat Salisbury" userId="b64cd180-038e-4743-8e05-afde79732230" providerId="ADAL" clId="{024F62C9-408C-452F-8C66-16345ADFD36B}" dt="2021-06-15T10:41:08.805" v="1342" actId="164"/>
          <ac:spMkLst>
            <pc:docMk/>
            <pc:sldMk cId="2264518228" sldId="270"/>
            <ac:spMk id="43" creationId="{2FBBD5C7-66F2-4922-9764-0ADCB4F633B0}"/>
          </ac:spMkLst>
        </pc:spChg>
        <pc:spChg chg="add mod">
          <ac:chgData name="Kat Salisbury" userId="b64cd180-038e-4743-8e05-afde79732230" providerId="ADAL" clId="{024F62C9-408C-452F-8C66-16345ADFD36B}" dt="2021-06-15T10:41:08.805" v="1342" actId="164"/>
          <ac:spMkLst>
            <pc:docMk/>
            <pc:sldMk cId="2264518228" sldId="270"/>
            <ac:spMk id="47" creationId="{9B40DAE9-4237-4B71-BA44-8F4BDDF83885}"/>
          </ac:spMkLst>
        </pc:spChg>
        <pc:spChg chg="add mod">
          <ac:chgData name="Kat Salisbury" userId="b64cd180-038e-4743-8e05-afde79732230" providerId="ADAL" clId="{024F62C9-408C-452F-8C66-16345ADFD36B}" dt="2021-06-15T10:41:08.805" v="1342" actId="164"/>
          <ac:spMkLst>
            <pc:docMk/>
            <pc:sldMk cId="2264518228" sldId="270"/>
            <ac:spMk id="49" creationId="{3BB8B38C-806D-48AF-8534-D44608E8FACF}"/>
          </ac:spMkLst>
        </pc:spChg>
        <pc:spChg chg="del">
          <ac:chgData name="Kat Salisbury" userId="b64cd180-038e-4743-8e05-afde79732230" providerId="ADAL" clId="{024F62C9-408C-452F-8C66-16345ADFD36B}" dt="2021-06-15T10:28:44.244" v="767" actId="478"/>
          <ac:spMkLst>
            <pc:docMk/>
            <pc:sldMk cId="2264518228" sldId="270"/>
            <ac:spMk id="82" creationId="{510E8E8D-F099-46BA-A951-C53CD5DE1601}"/>
          </ac:spMkLst>
        </pc:spChg>
        <pc:grpChg chg="add mod">
          <ac:chgData name="Kat Salisbury" userId="b64cd180-038e-4743-8e05-afde79732230" providerId="ADAL" clId="{024F62C9-408C-452F-8C66-16345ADFD36B}" dt="2021-06-15T10:41:08.805" v="1342" actId="164"/>
          <ac:grpSpMkLst>
            <pc:docMk/>
            <pc:sldMk cId="2264518228" sldId="270"/>
            <ac:grpSpMk id="26" creationId="{97B0DA16-2415-48E7-BE19-57D05A730F66}"/>
          </ac:grpSpMkLst>
        </pc:grpChg>
        <pc:grpChg chg="del">
          <ac:chgData name="Kat Salisbury" userId="b64cd180-038e-4743-8e05-afde79732230" providerId="ADAL" clId="{024F62C9-408C-452F-8C66-16345ADFD36B}" dt="2021-06-15T10:28:38.849" v="763" actId="478"/>
          <ac:grpSpMkLst>
            <pc:docMk/>
            <pc:sldMk cId="2264518228" sldId="270"/>
            <ac:grpSpMk id="71" creationId="{5180E5D2-E675-46DB-ADC7-F49907247266}"/>
          </ac:grpSpMkLst>
        </pc:grpChg>
        <pc:grpChg chg="del">
          <ac:chgData name="Kat Salisbury" userId="b64cd180-038e-4743-8e05-afde79732230" providerId="ADAL" clId="{024F62C9-408C-452F-8C66-16345ADFD36B}" dt="2021-06-15T10:28:40.290" v="764" actId="478"/>
          <ac:grpSpMkLst>
            <pc:docMk/>
            <pc:sldMk cId="2264518228" sldId="270"/>
            <ac:grpSpMk id="72" creationId="{40254DFD-45EA-4E69-8852-2A2B7B3AC7E2}"/>
          </ac:grpSpMkLst>
        </pc:grpChg>
        <pc:grpChg chg="del">
          <ac:chgData name="Kat Salisbury" userId="b64cd180-038e-4743-8e05-afde79732230" providerId="ADAL" clId="{024F62C9-408C-452F-8C66-16345ADFD36B}" dt="2021-06-15T10:28:43.091" v="766" actId="478"/>
          <ac:grpSpMkLst>
            <pc:docMk/>
            <pc:sldMk cId="2264518228" sldId="270"/>
            <ac:grpSpMk id="81" creationId="{C8016DB6-EE4A-4514-BDE4-2157593EEAF8}"/>
          </ac:grpSpMkLst>
        </pc:grpChg>
        <pc:grpChg chg="del mod">
          <ac:chgData name="Kat Salisbury" userId="b64cd180-038e-4743-8e05-afde79732230" providerId="ADAL" clId="{024F62C9-408C-452F-8C66-16345ADFD36B}" dt="2021-06-15T10:28:46.132" v="769" actId="478"/>
          <ac:grpSpMkLst>
            <pc:docMk/>
            <pc:sldMk cId="2264518228" sldId="270"/>
            <ac:grpSpMk id="83" creationId="{AAE5243D-B265-46E4-9B09-84256680B4C6}"/>
          </ac:grpSpMkLst>
        </pc:grpChg>
        <pc:grpChg chg="del">
          <ac:chgData name="Kat Salisbury" userId="b64cd180-038e-4743-8e05-afde79732230" providerId="ADAL" clId="{024F62C9-408C-452F-8C66-16345ADFD36B}" dt="2021-06-15T10:28:41.459" v="765" actId="478"/>
          <ac:grpSpMkLst>
            <pc:docMk/>
            <pc:sldMk cId="2264518228" sldId="270"/>
            <ac:grpSpMk id="84" creationId="{1AC63D13-AD65-482B-803F-F37CEB99B7B0}"/>
          </ac:grpSpMkLst>
        </pc:grpChg>
        <pc:picChg chg="add mod">
          <ac:chgData name="Kat Salisbury" userId="b64cd180-038e-4743-8e05-afde79732230" providerId="ADAL" clId="{024F62C9-408C-452F-8C66-16345ADFD36B}" dt="2021-06-15T10:32:24.100" v="795"/>
          <ac:picMkLst>
            <pc:docMk/>
            <pc:sldMk cId="2264518228" sldId="270"/>
            <ac:picMk id="9" creationId="{099BDD49-DAF6-45CF-88E3-7FA9027EA7B3}"/>
          </ac:picMkLst>
        </pc:picChg>
        <pc:picChg chg="add mod">
          <ac:chgData name="Kat Salisbury" userId="b64cd180-038e-4743-8e05-afde79732230" providerId="ADAL" clId="{024F62C9-408C-452F-8C66-16345ADFD36B}" dt="2021-06-15T10:41:08.805" v="1342" actId="164"/>
          <ac:picMkLst>
            <pc:docMk/>
            <pc:sldMk cId="2264518228" sldId="270"/>
            <ac:picMk id="13" creationId="{B1150C0A-38D0-479C-AD2D-A3FAD6E703C9}"/>
          </ac:picMkLst>
        </pc:picChg>
        <pc:picChg chg="add mod">
          <ac:chgData name="Kat Salisbury" userId="b64cd180-038e-4743-8e05-afde79732230" providerId="ADAL" clId="{024F62C9-408C-452F-8C66-16345ADFD36B}" dt="2021-06-15T10:41:08.805" v="1342" actId="164"/>
          <ac:picMkLst>
            <pc:docMk/>
            <pc:sldMk cId="2264518228" sldId="270"/>
            <ac:picMk id="18" creationId="{5079E585-4D75-4537-8C54-0DDA11280138}"/>
          </ac:picMkLst>
        </pc:picChg>
        <pc:picChg chg="add mod">
          <ac:chgData name="Kat Salisbury" userId="b64cd180-038e-4743-8e05-afde79732230" providerId="ADAL" clId="{024F62C9-408C-452F-8C66-16345ADFD36B}" dt="2021-06-15T10:41:08.805" v="1342" actId="164"/>
          <ac:picMkLst>
            <pc:docMk/>
            <pc:sldMk cId="2264518228" sldId="270"/>
            <ac:picMk id="21" creationId="{AB264E11-99FE-4EB6-BB36-14258BD94153}"/>
          </ac:picMkLst>
        </pc:picChg>
        <pc:picChg chg="add del mod">
          <ac:chgData name="Kat Salisbury" userId="b64cd180-038e-4743-8e05-afde79732230" providerId="ADAL" clId="{024F62C9-408C-452F-8C66-16345ADFD36B}" dt="2021-06-15T10:39:58.178" v="1282" actId="478"/>
          <ac:picMkLst>
            <pc:docMk/>
            <pc:sldMk cId="2264518228" sldId="270"/>
            <ac:picMk id="23" creationId="{79F50091-AE6B-4050-B98C-26971A4BAA8A}"/>
          </ac:picMkLst>
        </pc:picChg>
        <pc:picChg chg="add mod">
          <ac:chgData name="Kat Salisbury" userId="b64cd180-038e-4743-8e05-afde79732230" providerId="ADAL" clId="{024F62C9-408C-452F-8C66-16345ADFD36B}" dt="2021-06-15T10:41:08.805" v="1342" actId="164"/>
          <ac:picMkLst>
            <pc:docMk/>
            <pc:sldMk cId="2264518228" sldId="270"/>
            <ac:picMk id="25" creationId="{44CC481A-DE5B-427E-A087-0896F9EB50F1}"/>
          </ac:picMkLst>
        </pc:picChg>
        <pc:picChg chg="add del mod">
          <ac:chgData name="Kat Salisbury" userId="b64cd180-038e-4743-8e05-afde79732230" providerId="ADAL" clId="{024F62C9-408C-452F-8C66-16345ADFD36B}" dt="2021-06-15T10:37:25.250" v="1097" actId="478"/>
          <ac:picMkLst>
            <pc:docMk/>
            <pc:sldMk cId="2264518228" sldId="270"/>
            <ac:picMk id="42" creationId="{AA2A620A-63DE-4AEA-9DE2-8E7DB4F044ED}"/>
          </ac:picMkLst>
        </pc:picChg>
        <pc:cxnChg chg="mod">
          <ac:chgData name="Kat Salisbury" userId="b64cd180-038e-4743-8e05-afde79732230" providerId="ADAL" clId="{024F62C9-408C-452F-8C66-16345ADFD36B}" dt="2021-06-15T10:28:43.091" v="766" actId="478"/>
          <ac:cxnSpMkLst>
            <pc:docMk/>
            <pc:sldMk cId="2264518228" sldId="270"/>
            <ac:cxnSpMk id="52" creationId="{B40EFA33-C5CC-4087-B89E-A0B06D8F9851}"/>
          </ac:cxnSpMkLst>
        </pc:cxnChg>
      </pc:sldChg>
      <pc:sldChg chg="addSp delSp modSp mod delAnim modNotesTx">
        <pc:chgData name="Kat Salisbury" userId="b64cd180-038e-4743-8e05-afde79732230" providerId="ADAL" clId="{024F62C9-408C-452F-8C66-16345ADFD36B}" dt="2021-06-15T11:36:57.978" v="3682" actId="20577"/>
        <pc:sldMkLst>
          <pc:docMk/>
          <pc:sldMk cId="2686929824" sldId="279"/>
        </pc:sldMkLst>
        <pc:spChg chg="add mod">
          <ac:chgData name="Kat Salisbury" userId="b64cd180-038e-4743-8e05-afde79732230" providerId="ADAL" clId="{024F62C9-408C-452F-8C66-16345ADFD36B}" dt="2021-06-15T10:28:06.332" v="758" actId="1076"/>
          <ac:spMkLst>
            <pc:docMk/>
            <pc:sldMk cId="2686929824" sldId="279"/>
            <ac:spMk id="3" creationId="{E2EFE79A-D1C3-438A-AF77-39933B69A276}"/>
          </ac:spMkLst>
        </pc:spChg>
        <pc:spChg chg="del">
          <ac:chgData name="Kat Salisbury" userId="b64cd180-038e-4743-8e05-afde79732230" providerId="ADAL" clId="{024F62C9-408C-452F-8C66-16345ADFD36B}" dt="2021-06-15T10:09:53.854" v="333" actId="478"/>
          <ac:spMkLst>
            <pc:docMk/>
            <pc:sldMk cId="2686929824" sldId="279"/>
            <ac:spMk id="7" creationId="{05521809-6F2F-4484-BCCA-08E3143B5986}"/>
          </ac:spMkLst>
        </pc:spChg>
        <pc:spChg chg="mod">
          <ac:chgData name="Kat Salisbury" userId="b64cd180-038e-4743-8e05-afde79732230" providerId="ADAL" clId="{024F62C9-408C-452F-8C66-16345ADFD36B}" dt="2021-06-15T11:35:52.144" v="3647" actId="1076"/>
          <ac:spMkLst>
            <pc:docMk/>
            <pc:sldMk cId="2686929824" sldId="279"/>
            <ac:spMk id="13" creationId="{82BC35A7-977A-47D4-AEFC-633AFD68845D}"/>
          </ac:spMkLst>
        </pc:spChg>
        <pc:grpChg chg="del">
          <ac:chgData name="Kat Salisbury" userId="b64cd180-038e-4743-8e05-afde79732230" providerId="ADAL" clId="{024F62C9-408C-452F-8C66-16345ADFD36B}" dt="2021-06-15T10:09:56.099" v="334" actId="478"/>
          <ac:grpSpMkLst>
            <pc:docMk/>
            <pc:sldMk cId="2686929824" sldId="279"/>
            <ac:grpSpMk id="10" creationId="{418509AB-153D-46D9-BD20-37838E9A6692}"/>
          </ac:grpSpMkLst>
        </pc:grpChg>
        <pc:picChg chg="add mod">
          <ac:chgData name="Kat Salisbury" userId="b64cd180-038e-4743-8e05-afde79732230" providerId="ADAL" clId="{024F62C9-408C-452F-8C66-16345ADFD36B}" dt="2021-06-15T10:28:10.414" v="760" actId="1076"/>
          <ac:picMkLst>
            <pc:docMk/>
            <pc:sldMk cId="2686929824" sldId="279"/>
            <ac:picMk id="11" creationId="{E330D043-2260-4FA2-A1DF-0627BDA3CB9B}"/>
          </ac:picMkLst>
        </pc:picChg>
      </pc:sldChg>
      <pc:sldChg chg="addSp delSp modSp mod modAnim modNotesTx">
        <pc:chgData name="Kat Salisbury" userId="b64cd180-038e-4743-8e05-afde79732230" providerId="ADAL" clId="{024F62C9-408C-452F-8C66-16345ADFD36B}" dt="2021-06-15T11:46:56.349" v="3720"/>
        <pc:sldMkLst>
          <pc:docMk/>
          <pc:sldMk cId="387035627" sldId="280"/>
        </pc:sldMkLst>
        <pc:spChg chg="mod">
          <ac:chgData name="Kat Salisbury" userId="b64cd180-038e-4743-8e05-afde79732230" providerId="ADAL" clId="{024F62C9-408C-452F-8C66-16345ADFD36B}" dt="2021-06-15T11:00:24.821" v="2513" actId="20577"/>
          <ac:spMkLst>
            <pc:docMk/>
            <pc:sldMk cId="387035627" sldId="280"/>
            <ac:spMk id="2" creationId="{236B04E1-0535-4D08-97CE-B5DBA22C90C9}"/>
          </ac:spMkLst>
        </pc:spChg>
        <pc:spChg chg="del">
          <ac:chgData name="Kat Salisbury" userId="b64cd180-038e-4743-8e05-afde79732230" providerId="ADAL" clId="{024F62C9-408C-452F-8C66-16345ADFD36B}" dt="2021-06-15T11:03:54.470" v="2519" actId="478"/>
          <ac:spMkLst>
            <pc:docMk/>
            <pc:sldMk cId="387035627" sldId="280"/>
            <ac:spMk id="3" creationId="{DBF90755-49D1-4B5B-B011-CC5275599F0C}"/>
          </ac:spMkLst>
        </pc:spChg>
        <pc:spChg chg="mod">
          <ac:chgData name="Kat Salisbury" userId="b64cd180-038e-4743-8e05-afde79732230" providerId="ADAL" clId="{024F62C9-408C-452F-8C66-16345ADFD36B}" dt="2021-06-15T11:00:41.366" v="2518" actId="20577"/>
          <ac:spMkLst>
            <pc:docMk/>
            <pc:sldMk cId="387035627" sldId="280"/>
            <ac:spMk id="6" creationId="{E62588E9-EA66-421A-9377-37D8CFDB7762}"/>
          </ac:spMkLst>
        </pc:spChg>
        <pc:spChg chg="add mod">
          <ac:chgData name="Kat Salisbury" userId="b64cd180-038e-4743-8e05-afde79732230" providerId="ADAL" clId="{024F62C9-408C-452F-8C66-16345ADFD36B}" dt="2021-06-15T11:05:58.492" v="2627" actId="1076"/>
          <ac:spMkLst>
            <pc:docMk/>
            <pc:sldMk cId="387035627" sldId="280"/>
            <ac:spMk id="7" creationId="{70C94DEF-158E-4427-8542-3102A7B701F5}"/>
          </ac:spMkLst>
        </pc:spChg>
        <pc:spChg chg="add del mod">
          <ac:chgData name="Kat Salisbury" userId="b64cd180-038e-4743-8e05-afde79732230" providerId="ADAL" clId="{024F62C9-408C-452F-8C66-16345ADFD36B}" dt="2021-06-15T11:05:13.001" v="2623"/>
          <ac:spMkLst>
            <pc:docMk/>
            <pc:sldMk cId="387035627" sldId="280"/>
            <ac:spMk id="8" creationId="{E8053264-C2EB-4DC1-A8AA-B3DEF2E97EDC}"/>
          </ac:spMkLst>
        </pc:spChg>
        <pc:spChg chg="add mod">
          <ac:chgData name="Kat Salisbury" userId="b64cd180-038e-4743-8e05-afde79732230" providerId="ADAL" clId="{024F62C9-408C-452F-8C66-16345ADFD36B}" dt="2021-06-15T11:07:48.081" v="2771" actId="164"/>
          <ac:spMkLst>
            <pc:docMk/>
            <pc:sldMk cId="387035627" sldId="280"/>
            <ac:spMk id="10" creationId="{0D0713A7-6BF6-4BFA-8429-4AAB996F3293}"/>
          </ac:spMkLst>
        </pc:spChg>
        <pc:spChg chg="add mod">
          <ac:chgData name="Kat Salisbury" userId="b64cd180-038e-4743-8e05-afde79732230" providerId="ADAL" clId="{024F62C9-408C-452F-8C66-16345ADFD36B}" dt="2021-06-15T11:08:34.278" v="2904" actId="20577"/>
          <ac:spMkLst>
            <pc:docMk/>
            <pc:sldMk cId="387035627" sldId="280"/>
            <ac:spMk id="16" creationId="{CC79978B-D08F-41DF-9D7F-89CA0CA04169}"/>
          </ac:spMkLst>
        </pc:spChg>
        <pc:grpChg chg="add mod">
          <ac:chgData name="Kat Salisbury" userId="b64cd180-038e-4743-8e05-afde79732230" providerId="ADAL" clId="{024F62C9-408C-452F-8C66-16345ADFD36B}" dt="2021-06-15T11:07:48.081" v="2771" actId="164"/>
          <ac:grpSpMkLst>
            <pc:docMk/>
            <pc:sldMk cId="387035627" sldId="280"/>
            <ac:grpSpMk id="15" creationId="{9E3A4763-4531-4EB2-9B23-60EB721679C6}"/>
          </ac:grpSpMkLst>
        </pc:grpChg>
        <pc:picChg chg="add mod">
          <ac:chgData name="Kat Salisbury" userId="b64cd180-038e-4743-8e05-afde79732230" providerId="ADAL" clId="{024F62C9-408C-452F-8C66-16345ADFD36B}" dt="2021-06-15T11:06:00.267" v="2628" actId="1076"/>
          <ac:picMkLst>
            <pc:docMk/>
            <pc:sldMk cId="387035627" sldId="280"/>
            <ac:picMk id="9" creationId="{5824612D-2797-40CA-9510-C67D7C8B2463}"/>
          </ac:picMkLst>
        </pc:picChg>
        <pc:picChg chg="del">
          <ac:chgData name="Kat Salisbury" userId="b64cd180-038e-4743-8e05-afde79732230" providerId="ADAL" clId="{024F62C9-408C-452F-8C66-16345ADFD36B}" dt="2021-06-15T11:00:27.557" v="2514" actId="478"/>
          <ac:picMkLst>
            <pc:docMk/>
            <pc:sldMk cId="387035627" sldId="280"/>
            <ac:picMk id="14" creationId="{DFF61AF7-7ED7-4BBF-BD82-8F7B3BAA54D8}"/>
          </ac:picMkLst>
        </pc:picChg>
        <pc:cxnChg chg="add mod">
          <ac:chgData name="Kat Salisbury" userId="b64cd180-038e-4743-8e05-afde79732230" providerId="ADAL" clId="{024F62C9-408C-452F-8C66-16345ADFD36B}" dt="2021-06-15T11:07:48.081" v="2771" actId="164"/>
          <ac:cxnSpMkLst>
            <pc:docMk/>
            <pc:sldMk cId="387035627" sldId="280"/>
            <ac:cxnSpMk id="12" creationId="{3C96A561-C26D-48B7-9485-14B52A4900A8}"/>
          </ac:cxnSpMkLst>
        </pc:cxnChg>
      </pc:sldChg>
      <pc:sldChg chg="addSp delSp modSp mod modNotesTx">
        <pc:chgData name="Kat Salisbury" userId="b64cd180-038e-4743-8e05-afde79732230" providerId="ADAL" clId="{024F62C9-408C-452F-8C66-16345ADFD36B}" dt="2021-06-15T13:27:53.253" v="3721"/>
        <pc:sldMkLst>
          <pc:docMk/>
          <pc:sldMk cId="570600552" sldId="281"/>
        </pc:sldMkLst>
        <pc:spChg chg="del">
          <ac:chgData name="Kat Salisbury" userId="b64cd180-038e-4743-8e05-afde79732230" providerId="ADAL" clId="{024F62C9-408C-452F-8C66-16345ADFD36B}" dt="2021-06-15T11:11:13.607" v="3183" actId="478"/>
          <ac:spMkLst>
            <pc:docMk/>
            <pc:sldMk cId="570600552" sldId="281"/>
            <ac:spMk id="7" creationId="{DFB788E4-E44C-4380-90FF-9E16F70DCE68}"/>
          </ac:spMkLst>
        </pc:spChg>
        <pc:spChg chg="add mod">
          <ac:chgData name="Kat Salisbury" userId="b64cd180-038e-4743-8e05-afde79732230" providerId="ADAL" clId="{024F62C9-408C-452F-8C66-16345ADFD36B}" dt="2021-06-15T11:42:40.432" v="3718" actId="20577"/>
          <ac:spMkLst>
            <pc:docMk/>
            <pc:sldMk cId="570600552" sldId="281"/>
            <ac:spMk id="10" creationId="{1FC01917-45BE-44BA-A21D-5C00183D4CBC}"/>
          </ac:spMkLst>
        </pc:spChg>
        <pc:picChg chg="add mod">
          <ac:chgData name="Kat Salisbury" userId="b64cd180-038e-4743-8e05-afde79732230" providerId="ADAL" clId="{024F62C9-408C-452F-8C66-16345ADFD36B}" dt="2021-06-15T13:27:53.253" v="3721"/>
          <ac:picMkLst>
            <pc:docMk/>
            <pc:sldMk cId="570600552" sldId="281"/>
            <ac:picMk id="8" creationId="{D34491E0-1F7C-436E-B2F6-726A590EC12E}"/>
          </ac:picMkLst>
        </pc:picChg>
        <pc:picChg chg="del">
          <ac:chgData name="Kat Salisbury" userId="b64cd180-038e-4743-8e05-afde79732230" providerId="ADAL" clId="{024F62C9-408C-452F-8C66-16345ADFD36B}" dt="2021-06-15T11:11:14.440" v="3184" actId="478"/>
          <ac:picMkLst>
            <pc:docMk/>
            <pc:sldMk cId="570600552" sldId="281"/>
            <ac:picMk id="9" creationId="{70D6A469-18F0-4C47-BC4C-6309D0CA8E59}"/>
          </ac:picMkLst>
        </pc:picChg>
      </pc:sldChg>
      <pc:sldChg chg="addSp delSp modSp add mod delAnim modAnim modNotesTx">
        <pc:chgData name="Kat Salisbury" userId="b64cd180-038e-4743-8e05-afde79732230" providerId="ADAL" clId="{024F62C9-408C-452F-8C66-16345ADFD36B}" dt="2021-06-15T11:10:18.489" v="3110" actId="113"/>
        <pc:sldMkLst>
          <pc:docMk/>
          <pc:sldMk cId="2268346612" sldId="282"/>
        </pc:sldMkLst>
        <pc:spChg chg="mod">
          <ac:chgData name="Kat Salisbury" userId="b64cd180-038e-4743-8e05-afde79732230" providerId="ADAL" clId="{024F62C9-408C-452F-8C66-16345ADFD36B}" dt="2021-06-15T11:00:37.271" v="2516" actId="20577"/>
          <ac:spMkLst>
            <pc:docMk/>
            <pc:sldMk cId="2268346612" sldId="282"/>
            <ac:spMk id="6" creationId="{E62588E9-EA66-421A-9377-37D8CFDB7762}"/>
          </ac:spMkLst>
        </pc:spChg>
        <pc:spChg chg="add mod">
          <ac:chgData name="Kat Salisbury" userId="b64cd180-038e-4743-8e05-afde79732230" providerId="ADAL" clId="{024F62C9-408C-452F-8C66-16345ADFD36B}" dt="2021-06-15T10:53:40.205" v="1925" actId="1076"/>
          <ac:spMkLst>
            <pc:docMk/>
            <pc:sldMk cId="2268346612" sldId="282"/>
            <ac:spMk id="7" creationId="{96C89E9B-F1CD-4F7D-9B5C-D86196614281}"/>
          </ac:spMkLst>
        </pc:spChg>
        <pc:spChg chg="del">
          <ac:chgData name="Kat Salisbury" userId="b64cd180-038e-4743-8e05-afde79732230" providerId="ADAL" clId="{024F62C9-408C-452F-8C66-16345ADFD36B}" dt="2021-06-15T10:42:45.778" v="1361" actId="478"/>
          <ac:spMkLst>
            <pc:docMk/>
            <pc:sldMk cId="2268346612" sldId="282"/>
            <ac:spMk id="10" creationId="{B12ED3CE-404F-4FCB-ACE3-4CCA45B0D381}"/>
          </ac:spMkLst>
        </pc:spChg>
        <pc:spChg chg="add mod">
          <ac:chgData name="Kat Salisbury" userId="b64cd180-038e-4743-8e05-afde79732230" providerId="ADAL" clId="{024F62C9-408C-452F-8C66-16345ADFD36B}" dt="2021-06-15T10:51:20.319" v="1809" actId="164"/>
          <ac:spMkLst>
            <pc:docMk/>
            <pc:sldMk cId="2268346612" sldId="282"/>
            <ac:spMk id="23" creationId="{7EED9575-ADB3-4B6E-9191-BB7888651D41}"/>
          </ac:spMkLst>
        </pc:spChg>
        <pc:spChg chg="add mod">
          <ac:chgData name="Kat Salisbury" userId="b64cd180-038e-4743-8e05-afde79732230" providerId="ADAL" clId="{024F62C9-408C-452F-8C66-16345ADFD36B}" dt="2021-06-15T10:51:20.319" v="1809" actId="164"/>
          <ac:spMkLst>
            <pc:docMk/>
            <pc:sldMk cId="2268346612" sldId="282"/>
            <ac:spMk id="29" creationId="{F0FBBFAB-7DC9-4960-A924-4A5CB8AFA90A}"/>
          </ac:spMkLst>
        </pc:spChg>
        <pc:spChg chg="mod">
          <ac:chgData name="Kat Salisbury" userId="b64cd180-038e-4743-8e05-afde79732230" providerId="ADAL" clId="{024F62C9-408C-452F-8C66-16345ADFD36B}" dt="2021-06-15T10:42:42.130" v="1360" actId="20577"/>
          <ac:spMkLst>
            <pc:docMk/>
            <pc:sldMk cId="2268346612" sldId="282"/>
            <ac:spMk id="30" creationId="{3C1662B2-43EC-4AFA-BCD8-1D7CBA4F3CA6}"/>
          </ac:spMkLst>
        </pc:spChg>
        <pc:spChg chg="add mod">
          <ac:chgData name="Kat Salisbury" userId="b64cd180-038e-4743-8e05-afde79732230" providerId="ADAL" clId="{024F62C9-408C-452F-8C66-16345ADFD36B}" dt="2021-06-15T10:51:20.319" v="1809" actId="164"/>
          <ac:spMkLst>
            <pc:docMk/>
            <pc:sldMk cId="2268346612" sldId="282"/>
            <ac:spMk id="31" creationId="{2A6693C3-2F89-49EE-8550-CA953B0B00C9}"/>
          </ac:spMkLst>
        </pc:spChg>
        <pc:spChg chg="del">
          <ac:chgData name="Kat Salisbury" userId="b64cd180-038e-4743-8e05-afde79732230" providerId="ADAL" clId="{024F62C9-408C-452F-8C66-16345ADFD36B}" dt="2021-06-15T10:42:46.954" v="1362" actId="478"/>
          <ac:spMkLst>
            <pc:docMk/>
            <pc:sldMk cId="2268346612" sldId="282"/>
            <ac:spMk id="34" creationId="{91024F6F-27EA-402A-BF65-5228312C4980}"/>
          </ac:spMkLst>
        </pc:spChg>
        <pc:spChg chg="add mod">
          <ac:chgData name="Kat Salisbury" userId="b64cd180-038e-4743-8e05-afde79732230" providerId="ADAL" clId="{024F62C9-408C-452F-8C66-16345ADFD36B}" dt="2021-06-15T10:51:20.319" v="1809" actId="164"/>
          <ac:spMkLst>
            <pc:docMk/>
            <pc:sldMk cId="2268346612" sldId="282"/>
            <ac:spMk id="35" creationId="{144A1B0D-4F85-4BC1-88BF-453417B65B4D}"/>
          </ac:spMkLst>
        </pc:spChg>
        <pc:spChg chg="add mod">
          <ac:chgData name="Kat Salisbury" userId="b64cd180-038e-4743-8e05-afde79732230" providerId="ADAL" clId="{024F62C9-408C-452F-8C66-16345ADFD36B}" dt="2021-06-15T10:56:56.501" v="2027" actId="164"/>
          <ac:spMkLst>
            <pc:docMk/>
            <pc:sldMk cId="2268346612" sldId="282"/>
            <ac:spMk id="41" creationId="{58AAAB1B-529E-40A1-BBC0-E17ADDB7EB64}"/>
          </ac:spMkLst>
        </pc:spChg>
        <pc:spChg chg="add mod">
          <ac:chgData name="Kat Salisbury" userId="b64cd180-038e-4743-8e05-afde79732230" providerId="ADAL" clId="{024F62C9-408C-452F-8C66-16345ADFD36B}" dt="2021-06-15T10:56:22.501" v="2024" actId="20577"/>
          <ac:spMkLst>
            <pc:docMk/>
            <pc:sldMk cId="2268346612" sldId="282"/>
            <ac:spMk id="50" creationId="{FC180E37-B230-450B-8426-D675D193C4BC}"/>
          </ac:spMkLst>
        </pc:spChg>
        <pc:grpChg chg="add mod">
          <ac:chgData name="Kat Salisbury" userId="b64cd180-038e-4743-8e05-afde79732230" providerId="ADAL" clId="{024F62C9-408C-452F-8C66-16345ADFD36B}" dt="2021-06-15T10:54:31.788" v="1938" actId="1076"/>
          <ac:grpSpMkLst>
            <pc:docMk/>
            <pc:sldMk cId="2268346612" sldId="282"/>
            <ac:grpSpMk id="8" creationId="{89077C3A-7AB3-4C66-A104-35FA420401CE}"/>
          </ac:grpSpMkLst>
        </pc:grpChg>
        <pc:grpChg chg="del">
          <ac:chgData name="Kat Salisbury" userId="b64cd180-038e-4743-8e05-afde79732230" providerId="ADAL" clId="{024F62C9-408C-452F-8C66-16345ADFD36B}" dt="2021-06-15T10:42:49.970" v="1363" actId="478"/>
          <ac:grpSpMkLst>
            <pc:docMk/>
            <pc:sldMk cId="2268346612" sldId="282"/>
            <ac:grpSpMk id="26" creationId="{97B0DA16-2415-48E7-BE19-57D05A730F66}"/>
          </ac:grpSpMkLst>
        </pc:grpChg>
        <pc:grpChg chg="add mod">
          <ac:chgData name="Kat Salisbury" userId="b64cd180-038e-4743-8e05-afde79732230" providerId="ADAL" clId="{024F62C9-408C-452F-8C66-16345ADFD36B}" dt="2021-06-15T10:53:49.296" v="1928" actId="1076"/>
          <ac:grpSpMkLst>
            <pc:docMk/>
            <pc:sldMk cId="2268346612" sldId="282"/>
            <ac:grpSpMk id="32" creationId="{F56DC61D-3AE7-4BA5-87DE-7BDADC08C221}"/>
          </ac:grpSpMkLst>
        </pc:grpChg>
        <pc:grpChg chg="add mod">
          <ac:chgData name="Kat Salisbury" userId="b64cd180-038e-4743-8e05-afde79732230" providerId="ADAL" clId="{024F62C9-408C-452F-8C66-16345ADFD36B}" dt="2021-06-15T10:55:54.548" v="2006" actId="164"/>
          <ac:grpSpMkLst>
            <pc:docMk/>
            <pc:sldMk cId="2268346612" sldId="282"/>
            <ac:grpSpMk id="53" creationId="{CA9771A3-34A1-4ED4-8BB7-B57523A4495B}"/>
          </ac:grpSpMkLst>
        </pc:grpChg>
        <pc:grpChg chg="add mod">
          <ac:chgData name="Kat Salisbury" userId="b64cd180-038e-4743-8e05-afde79732230" providerId="ADAL" clId="{024F62C9-408C-452F-8C66-16345ADFD36B}" dt="2021-06-15T10:56:56.501" v="2027" actId="164"/>
          <ac:grpSpMkLst>
            <pc:docMk/>
            <pc:sldMk cId="2268346612" sldId="282"/>
            <ac:grpSpMk id="54" creationId="{2F0BA036-6617-4260-A02E-E3D909C12220}"/>
          </ac:grpSpMkLst>
        </pc:grpChg>
        <pc:picChg chg="add mod">
          <ac:chgData name="Kat Salisbury" userId="b64cd180-038e-4743-8e05-afde79732230" providerId="ADAL" clId="{024F62C9-408C-452F-8C66-16345ADFD36B}" dt="2021-06-15T10:54:35.611" v="1940" actId="1076"/>
          <ac:picMkLst>
            <pc:docMk/>
            <pc:sldMk cId="2268346612" sldId="282"/>
            <ac:picMk id="3" creationId="{61E8CA33-29EA-493A-93F9-ABBA0BC4A350}"/>
          </ac:picMkLst>
        </pc:picChg>
        <pc:picChg chg="mod">
          <ac:chgData name="Kat Salisbury" userId="b64cd180-038e-4743-8e05-afde79732230" providerId="ADAL" clId="{024F62C9-408C-452F-8C66-16345ADFD36B}" dt="2021-06-15T10:53:41.904" v="1926" actId="14100"/>
          <ac:picMkLst>
            <pc:docMk/>
            <pc:sldMk cId="2268346612" sldId="282"/>
            <ac:picMk id="9" creationId="{099BDD49-DAF6-45CF-88E3-7FA9027EA7B3}"/>
          </ac:picMkLst>
        </pc:picChg>
        <pc:picChg chg="add del mod">
          <ac:chgData name="Kat Salisbury" userId="b64cd180-038e-4743-8e05-afde79732230" providerId="ADAL" clId="{024F62C9-408C-452F-8C66-16345ADFD36B}" dt="2021-06-15T10:48:58.029" v="1756" actId="478"/>
          <ac:picMkLst>
            <pc:docMk/>
            <pc:sldMk cId="2268346612" sldId="282"/>
            <ac:picMk id="12" creationId="{19B5F2FC-AB19-44D9-9C2C-667C680BDF78}"/>
          </ac:picMkLst>
        </pc:picChg>
        <pc:picChg chg="add mod">
          <ac:chgData name="Kat Salisbury" userId="b64cd180-038e-4743-8e05-afde79732230" providerId="ADAL" clId="{024F62C9-408C-452F-8C66-16345ADFD36B}" dt="2021-06-15T10:51:20.319" v="1809" actId="164"/>
          <ac:picMkLst>
            <pc:docMk/>
            <pc:sldMk cId="2268346612" sldId="282"/>
            <ac:picMk id="16" creationId="{8DDA2CBE-321A-468C-9F84-143D9243A107}"/>
          </ac:picMkLst>
        </pc:picChg>
        <pc:picChg chg="add del mod">
          <ac:chgData name="Kat Salisbury" userId="b64cd180-038e-4743-8e05-afde79732230" providerId="ADAL" clId="{024F62C9-408C-452F-8C66-16345ADFD36B}" dt="2021-06-15T10:46:16.978" v="1605" actId="478"/>
          <ac:picMkLst>
            <pc:docMk/>
            <pc:sldMk cId="2268346612" sldId="282"/>
            <ac:picMk id="19" creationId="{38E5BAA9-4E3B-447F-967E-D678F1603C53}"/>
          </ac:picMkLst>
        </pc:picChg>
        <pc:picChg chg="add mod">
          <ac:chgData name="Kat Salisbury" userId="b64cd180-038e-4743-8e05-afde79732230" providerId="ADAL" clId="{024F62C9-408C-452F-8C66-16345ADFD36B}" dt="2021-06-15T10:51:20.319" v="1809" actId="164"/>
          <ac:picMkLst>
            <pc:docMk/>
            <pc:sldMk cId="2268346612" sldId="282"/>
            <ac:picMk id="20" creationId="{EADDB422-8E98-49A8-B5EB-B4829AB5E60E}"/>
          </ac:picMkLst>
        </pc:picChg>
        <pc:picChg chg="add mod">
          <ac:chgData name="Kat Salisbury" userId="b64cd180-038e-4743-8e05-afde79732230" providerId="ADAL" clId="{024F62C9-408C-452F-8C66-16345ADFD36B}" dt="2021-06-15T10:51:20.319" v="1809" actId="164"/>
          <ac:picMkLst>
            <pc:docMk/>
            <pc:sldMk cId="2268346612" sldId="282"/>
            <ac:picMk id="24" creationId="{56734B7F-625F-466B-81D6-91A6D003E9A6}"/>
          </ac:picMkLst>
        </pc:picChg>
        <pc:picChg chg="add mod">
          <ac:chgData name="Kat Salisbury" userId="b64cd180-038e-4743-8e05-afde79732230" providerId="ADAL" clId="{024F62C9-408C-452F-8C66-16345ADFD36B}" dt="2021-06-15T10:51:20.319" v="1809" actId="164"/>
          <ac:picMkLst>
            <pc:docMk/>
            <pc:sldMk cId="2268346612" sldId="282"/>
            <ac:picMk id="28" creationId="{8E795088-6B1B-4CE6-9CFB-6F6B2F0582F5}"/>
          </ac:picMkLst>
        </pc:picChg>
        <pc:picChg chg="add mod">
          <ac:chgData name="Kat Salisbury" userId="b64cd180-038e-4743-8e05-afde79732230" providerId="ADAL" clId="{024F62C9-408C-452F-8C66-16345ADFD36B}" dt="2021-06-15T10:55:54.548" v="2006" actId="164"/>
          <ac:picMkLst>
            <pc:docMk/>
            <pc:sldMk cId="2268346612" sldId="282"/>
            <ac:picMk id="45" creationId="{D901129E-DAF6-4D77-ADF8-80A8ACDDB0D6}"/>
          </ac:picMkLst>
        </pc:picChg>
        <pc:cxnChg chg="add mod">
          <ac:chgData name="Kat Salisbury" userId="b64cd180-038e-4743-8e05-afde79732230" providerId="ADAL" clId="{024F62C9-408C-452F-8C66-16345ADFD36B}" dt="2021-06-15T10:56:56.501" v="2027" actId="164"/>
          <ac:cxnSpMkLst>
            <pc:docMk/>
            <pc:sldMk cId="2268346612" sldId="282"/>
            <ac:cxnSpMk id="36" creationId="{51D816B2-86C2-454C-99C6-EF953BE5CDAA}"/>
          </ac:cxnSpMkLst>
        </pc:cxnChg>
        <pc:cxnChg chg="add mod">
          <ac:chgData name="Kat Salisbury" userId="b64cd180-038e-4743-8e05-afde79732230" providerId="ADAL" clId="{024F62C9-408C-452F-8C66-16345ADFD36B}" dt="2021-06-15T10:55:54.548" v="2006" actId="164"/>
          <ac:cxnSpMkLst>
            <pc:docMk/>
            <pc:sldMk cId="2268346612" sldId="282"/>
            <ac:cxnSpMk id="51" creationId="{A55754E2-A3A3-4A32-AF3F-82D54B7040E0}"/>
          </ac:cxnSpMkLst>
        </pc:cxnChg>
      </pc:sldChg>
    </pc:docChg>
  </pc:docChgLst>
  <pc:docChgLst>
    <pc:chgData name="Mark Burrows" userId="S::mark@2simple.com::6f861ed5-3dbc-48c5-8b13-dd14015e8b7f" providerId="AD" clId="Web-{EE3CA695-D125-CC2C-6163-A932470E0868}"/>
    <pc:docChg chg="modSld">
      <pc:chgData name="Mark Burrows" userId="S::mark@2simple.com::6f861ed5-3dbc-48c5-8b13-dd14015e8b7f" providerId="AD" clId="Web-{EE3CA695-D125-CC2C-6163-A932470E0868}" dt="2021-07-20T13:18:35.253" v="5" actId="1076"/>
      <pc:docMkLst>
        <pc:docMk/>
      </pc:docMkLst>
      <pc:sldChg chg="addSp delSp modSp">
        <pc:chgData name="Mark Burrows" userId="S::mark@2simple.com::6f861ed5-3dbc-48c5-8b13-dd14015e8b7f" providerId="AD" clId="Web-{EE3CA695-D125-CC2C-6163-A932470E0868}" dt="2021-07-20T13:18:35.253" v="5" actId="1076"/>
        <pc:sldMkLst>
          <pc:docMk/>
          <pc:sldMk cId="2264518228" sldId="270"/>
        </pc:sldMkLst>
        <pc:picChg chg="add mod">
          <ac:chgData name="Mark Burrows" userId="S::mark@2simple.com::6f861ed5-3dbc-48c5-8b13-dd14015e8b7f" providerId="AD" clId="Web-{EE3CA695-D125-CC2C-6163-A932470E0868}" dt="2021-07-20T13:18:35.253" v="5" actId="1076"/>
          <ac:picMkLst>
            <pc:docMk/>
            <pc:sldMk cId="2264518228" sldId="270"/>
            <ac:picMk id="2" creationId="{6647E328-4478-41AB-B543-6E2140D7B7CD}"/>
          </ac:picMkLst>
        </pc:picChg>
        <pc:picChg chg="del">
          <ac:chgData name="Mark Burrows" userId="S::mark@2simple.com::6f861ed5-3dbc-48c5-8b13-dd14015e8b7f" providerId="AD" clId="Web-{EE3CA695-D125-CC2C-6163-A932470E0868}" dt="2021-07-20T13:18:25.987" v="0"/>
          <ac:picMkLst>
            <pc:docMk/>
            <pc:sldMk cId="2264518228" sldId="270"/>
            <ac:picMk id="13" creationId="{B1150C0A-38D0-479C-AD2D-A3FAD6E703C9}"/>
          </ac:picMkLst>
        </pc:picChg>
      </pc:sldChg>
    </pc:docChg>
  </pc:docChgLst>
  <pc:docChgLst>
    <pc:chgData name="Mark Burrows" userId="6f861ed5-3dbc-48c5-8b13-dd14015e8b7f" providerId="ADAL" clId="{485BAED1-BCF3-470E-96D8-2B42BD735624}"/>
    <pc:docChg chg="undo custSel modSld">
      <pc:chgData name="Mark Burrows" userId="6f861ed5-3dbc-48c5-8b13-dd14015e8b7f" providerId="ADAL" clId="{485BAED1-BCF3-470E-96D8-2B42BD735624}" dt="2021-07-20T11:49:18.222" v="263" actId="20577"/>
      <pc:docMkLst>
        <pc:docMk/>
      </pc:docMkLst>
      <pc:sldChg chg="modSp mod modNotesTx">
        <pc:chgData name="Mark Burrows" userId="6f861ed5-3dbc-48c5-8b13-dd14015e8b7f" providerId="ADAL" clId="{485BAED1-BCF3-470E-96D8-2B42BD735624}" dt="2021-07-20T11:28:57.735" v="200" actId="6549"/>
        <pc:sldMkLst>
          <pc:docMk/>
          <pc:sldMk cId="868589891" sldId="256"/>
        </pc:sldMkLst>
        <pc:spChg chg="mod">
          <ac:chgData name="Mark Burrows" userId="6f861ed5-3dbc-48c5-8b13-dd14015e8b7f" providerId="ADAL" clId="{485BAED1-BCF3-470E-96D8-2B42BD735624}" dt="2021-07-20T11:15:51.993" v="3" actId="27636"/>
          <ac:spMkLst>
            <pc:docMk/>
            <pc:sldMk cId="868589891" sldId="256"/>
            <ac:spMk id="2" creationId="{E20E66B1-EE11-46E8-9D2F-388E12025E3A}"/>
          </ac:spMkLst>
        </pc:spChg>
      </pc:sldChg>
      <pc:sldChg chg="modSp mod">
        <pc:chgData name="Mark Burrows" userId="6f861ed5-3dbc-48c5-8b13-dd14015e8b7f" providerId="ADAL" clId="{485BAED1-BCF3-470E-96D8-2B42BD735624}" dt="2021-07-20T11:47:10.493" v="208" actId="20577"/>
        <pc:sldMkLst>
          <pc:docMk/>
          <pc:sldMk cId="4252841567" sldId="258"/>
        </pc:sldMkLst>
        <pc:spChg chg="mod">
          <ac:chgData name="Mark Burrows" userId="6f861ed5-3dbc-48c5-8b13-dd14015e8b7f" providerId="ADAL" clId="{485BAED1-BCF3-470E-96D8-2B42BD735624}" dt="2021-07-20T11:47:10.493" v="208" actId="20577"/>
          <ac:spMkLst>
            <pc:docMk/>
            <pc:sldMk cId="4252841567" sldId="258"/>
            <ac:spMk id="3" creationId="{415FCCA1-1AAE-4DC4-A6EA-1B449F4D8E6A}"/>
          </ac:spMkLst>
        </pc:spChg>
      </pc:sldChg>
      <pc:sldChg chg="modSp mod">
        <pc:chgData name="Mark Burrows" userId="6f861ed5-3dbc-48c5-8b13-dd14015e8b7f" providerId="ADAL" clId="{485BAED1-BCF3-470E-96D8-2B42BD735624}" dt="2021-07-20T11:47:15.220" v="210" actId="20577"/>
        <pc:sldMkLst>
          <pc:docMk/>
          <pc:sldMk cId="423481904" sldId="269"/>
        </pc:sldMkLst>
        <pc:spChg chg="mod">
          <ac:chgData name="Mark Burrows" userId="6f861ed5-3dbc-48c5-8b13-dd14015e8b7f" providerId="ADAL" clId="{485BAED1-BCF3-470E-96D8-2B42BD735624}" dt="2021-07-20T11:47:15.220" v="210" actId="20577"/>
          <ac:spMkLst>
            <pc:docMk/>
            <pc:sldMk cId="423481904" sldId="269"/>
            <ac:spMk id="8" creationId="{1E963301-2A9B-4F2E-B454-00981CD403E9}"/>
          </ac:spMkLst>
        </pc:spChg>
      </pc:sldChg>
      <pc:sldChg chg="modSp mod modNotesTx">
        <pc:chgData name="Mark Burrows" userId="6f861ed5-3dbc-48c5-8b13-dd14015e8b7f" providerId="ADAL" clId="{485BAED1-BCF3-470E-96D8-2B42BD735624}" dt="2021-07-20T11:49:18.222" v="263" actId="20577"/>
        <pc:sldMkLst>
          <pc:docMk/>
          <pc:sldMk cId="387035627" sldId="280"/>
        </pc:sldMkLst>
        <pc:spChg chg="mod">
          <ac:chgData name="Mark Burrows" userId="6f861ed5-3dbc-48c5-8b13-dd14015e8b7f" providerId="ADAL" clId="{485BAED1-BCF3-470E-96D8-2B42BD735624}" dt="2021-07-20T11:48:15.966" v="215" actId="179"/>
          <ac:spMkLst>
            <pc:docMk/>
            <pc:sldMk cId="387035627" sldId="280"/>
            <ac:spMk id="7" creationId="{70C94DEF-158E-4427-8542-3102A7B701F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699ED-DCBF-443D-BE23-2A84295EB88D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B01E05-DB08-4C28-BF09-AE681D68E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826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ts val="2300"/>
              </a:lnSpc>
            </a:pPr>
            <a:r>
              <a:rPr lang="en-GB" sz="1800" b="1" u="sng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Resources</a:t>
            </a:r>
            <a:endParaRPr lang="en-GB" sz="1800" b="1" dirty="0">
              <a:solidFill>
                <a:srgbClr val="000000"/>
              </a:solidFill>
              <a:effectLst/>
              <a:latin typeface="Palanquin Dark SemiBold" panose="020B070402020302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Times New Roman" panose="02020603050405020304" pitchFamily="18" charset="0"/>
              </a:rPr>
              <a:t>Unless otherwise stated, all resources can be found on the main unit 2.6 page. From here, click on the icon to set a resource as a 2Do for your class. Use the links below to preview the resources; right-click on the link and ‘open in new tab’ so you don’t lose this page. 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 u="none" strike="noStrike" dirty="0">
                <a:solidFill>
                  <a:schemeClr val="tx1"/>
                </a:solidFill>
                <a:effectLst/>
                <a:latin typeface="Nunito" panose="00000500000000000000" pitchFamily="2" charset="0"/>
                <a:ea typeface="Trebuchet MS" panose="020B0603020202020204" pitchFamily="34" charset="0"/>
                <a:cs typeface="Trebuchet MS" panose="020B0603020202020204" pitchFamily="34" charset="0"/>
              </a:rPr>
              <a:t>Examples of impressionist art. </a:t>
            </a:r>
            <a:endParaRPr lang="en-GB" sz="1800" u="sng" dirty="0">
              <a:solidFill>
                <a:schemeClr val="tx1"/>
              </a:solidFill>
              <a:effectLst/>
              <a:latin typeface="Nunito" panose="00000500000000000000" pitchFamily="2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Nunito" panose="00000500000000000000" pitchFamily="2" charset="0"/>
                <a:ea typeface="Trebuchet MS" panose="020B0603020202020204" pitchFamily="34" charset="0"/>
                <a:cs typeface="Trebuchet MS" panose="020B0603020202020204" pitchFamily="34" charset="0"/>
              </a:rPr>
              <a:t>Impressionism fact file from Appendix 1; this is a brief fact file for your own use.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Nunito" panose="00000500000000000000" pitchFamily="2" charset="0"/>
                <a:ea typeface="Trebuchet MS" panose="020B0603020202020204" pitchFamily="34" charset="0"/>
                <a:cs typeface="Trebuchet MS" panose="020B0603020202020204" pitchFamily="34" charset="0"/>
              </a:rPr>
              <a:t>There is a 2Publish activity called ‘Art Impressionism’ that children could use to create an impressionism fact file as an extension to this work. This will need to be set as a 2Do before hand.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Nunito" panose="00000500000000000000" pitchFamily="2" charset="0"/>
                <a:ea typeface="Trebuchet MS" panose="020B0603020202020204" pitchFamily="34" charset="0"/>
                <a:cs typeface="Trebuchet MS" panose="020B0603020202020204" pitchFamily="34" charset="0"/>
              </a:rPr>
              <a:t>2Paint a Picture. This is found in the Tools area of Purple Mash.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92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2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outline the lesson aims.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1762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Display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3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outline the success criteria.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86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Show the children some pictures of impressionist art and think about the questions on </a:t>
            </a:r>
            <a:r>
              <a:rPr lang="en-GB" sz="1800" b="1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slide 4</a:t>
            </a:r>
            <a:r>
              <a:rPr lang="en-GB" sz="18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. You might like to have a look at: https://www.tate.org.uk/kids/explore/what-is/impressionism. Use the information in Appendix 1 (or your own information) to talk about Impressionism.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8179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b="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With </a:t>
            </a:r>
            <a:r>
              <a:rPr lang="en-GB" sz="1800" b="1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slide 5</a:t>
            </a:r>
            <a:r>
              <a:rPr lang="en-GB" sz="1800" b="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, introduce the tool 2paint A Picture and show children how to access it on Purple Mash. Explain that today we will be using the Impressionism template.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380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b="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With </a:t>
            </a:r>
            <a:r>
              <a:rPr lang="en-GB" sz="1800" b="1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slide 6</a:t>
            </a:r>
            <a:r>
              <a:rPr lang="en-GB" sz="1800" b="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Times New Roman" panose="02020603050405020304" pitchFamily="18" charset="0"/>
              </a:rPr>
              <a:t>, demonstrate the features of the Impressionist template on 2Paint A Picture. Allow children time to open the tool on their own devices and explore.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1266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Times New Roman" panose="02020603050405020304" pitchFamily="18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Times New Roman" panose="02020603050405020304" pitchFamily="18" charset="0"/>
              </a:rPr>
              <a:t>slide 7</a:t>
            </a: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Times New Roman" panose="02020603050405020304" pitchFamily="18" charset="0"/>
              </a:rPr>
              <a:t> to introduce the main activity of the lesson where the children will create their own impressionist-style piece of art. Remind children to save their work. If you have a class blog or display board, they could then share their work by clicking on the share button. (For further details about sharing work, see the Sharing Work Guide.)</a:t>
            </a:r>
            <a:endParaRPr lang="en-GB" sz="1800" dirty="0">
              <a:effectLst/>
              <a:latin typeface="Nunito" panose="00000500000000000000" pitchFamily="2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8654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Times New Roman" panose="02020603050405020304" pitchFamily="18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Times New Roman" panose="02020603050405020304" pitchFamily="18" charset="0"/>
              </a:rPr>
              <a:t>slide 8</a:t>
            </a:r>
            <a:r>
              <a:rPr lang="en-GB" sz="1800" dirty="0">
                <a:effectLst/>
                <a:latin typeface="Nunito" panose="00000500000000000000" pitchFamily="2" charset="0"/>
                <a:ea typeface="Yu Mincho" panose="02020400000000000000" pitchFamily="18" charset="-128"/>
                <a:cs typeface="Times New Roman" panose="02020603050405020304" pitchFamily="18" charset="0"/>
              </a:rPr>
              <a:t> to introduce an optional extension task activity: Art Impressionism. (You will need to set this as a 2Do in advance).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412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 the success criteria on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9.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97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1B8E6-B67F-4EFC-A3C5-BB02E4A19E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67F624-9536-4526-9E46-37E06E0178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2BD8F-EDA7-496C-B236-D04EDCBB0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9F552-89BE-4385-89F3-4A10B31A8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C419C-1437-416B-B183-F95FE8249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112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EB2E6-54A0-41A0-9FFA-BCFD7D83F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34515-4003-4C9C-B272-92D06A1C9F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E4B43-C9CE-4363-A03B-DD198B2E4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2FE96-ECE6-4FEF-A9BD-1619B2458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E6717-EAE9-4E4F-BC85-DF7780822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757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76E90-7C2C-43CA-A788-F2B752EBA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134339-8064-4F5F-9CB2-3F4BE477D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07920B-999D-4572-8323-F9A04F681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2D174-D636-44FA-B4AF-667C720CC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20B7EE-44C7-4198-B5E7-45B500345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155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82D07-D4D3-48D6-8075-57FF230D2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3477DB-9DBB-4002-8A41-10B1D73CA8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0CDEB4-A4A1-458E-993D-14049DBBE8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96A3BF-7304-43E5-9A78-DE00AC204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A0AE6E-65F4-4730-9747-DB4A1FBA5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12588D-2020-40C3-B11E-C4EA66082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869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ECE40-354B-4AEF-BA97-D744D98C8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697CF7-DACC-4EEC-8643-6F5F15240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6E172-B8C3-48EF-B158-F678A23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7F2A59-1AF8-4BB8-917F-930E9186FD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CB6DBE-8825-48A9-B400-3DAF15B9E9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506FE4-3CA2-4FDC-BB9E-A9058F1A0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2A6F0B-82FD-4D2C-AE4E-C08826011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2CE329-0C7E-4E6B-B603-4600371FB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117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85680-2A71-4EDC-8498-C20FE5A9D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F8526-1331-4487-8FDD-F5CD36C9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4D25FC-63E1-4813-8392-917D61432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715D6D-CD8D-471E-AEF3-56FBF7F46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14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DD0135-9252-4C24-B5A1-570035634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2CE995-676C-4F46-A7CC-3E65C4B3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4D387B-18E9-4232-94ED-A30DA4D0D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883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D261B-419C-4345-898B-512B4DED3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49CEA-A93C-4B0B-820C-091E06911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A125EC-49D4-4D9A-A0CD-C13B95E9F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4DE6D-A481-40F4-8C4C-C8169ED49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EA2C54-F8C1-4587-9343-AF7D514C4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4DC779-21DB-436B-9927-7B4FDF3D4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43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233CD-D346-4AE1-BD4F-3DC39A91B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4486D8-4C82-428D-8755-3E9C83101D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7F9A21-9D2B-43A0-9E84-BB3AE1CE68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EAD74-D833-41FD-B752-F6E5F9E2B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701212-DFDC-4063-A7BD-A05D2868A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4C2A23-05F0-45FA-B92F-33712009D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31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151B7-D811-436B-B8DB-76A544672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E7092C-344B-46D5-A695-1888A05108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D6D33C-E464-4081-872C-4CF14F82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ADA7F-52DE-4EC3-B3AC-E02BC2154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6A36AD-A2E2-4368-98DD-EA5DB3EB8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863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400188-0615-4E20-90EC-D6F183B4A9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761763-A88B-4B2A-8862-913DEC71ED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388EF-317A-4E5A-B3F2-DB9DEF896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C73E8D-B974-478A-B2DA-CB0AE6247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B5FEC-46C9-450D-9ED0-4BC60A45B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117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684367-756C-45B9-BB01-10E0FDF1D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8EE170-561C-4181-9BD1-FC93F589C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90084-6C5C-4E6F-AE78-5FD4DE8917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1CAF9-9019-4E72-9BCD-FE2770F43938}" type="datetimeFigureOut">
              <a:rPr lang="en-GB" smtClean="0"/>
              <a:t>18/01/2022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A0EA2-8755-4225-80E5-109EA9D625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F7392-578D-49DE-AEF7-07C4B06F31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33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purplemash.com/app/tools/2paintapic" TargetMode="External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6.png"/><Relationship Id="rId10" Type="http://schemas.openxmlformats.org/officeDocument/2006/relationships/image" Target="../media/image14.png"/><Relationship Id="rId4" Type="http://schemas.openxmlformats.org/officeDocument/2006/relationships/hyperlink" Target="https://www.purplemash.com/app/tools/2paintapic" TargetMode="External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hyperlink" Target="https://www.purplemash.com/app/pup/Art_Impressionism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0B9415-FB6B-4306-A8CF-3833B05C74F0}"/>
              </a:ext>
            </a:extLst>
          </p:cNvPr>
          <p:cNvSpPr/>
          <p:nvPr/>
        </p:nvSpPr>
        <p:spPr>
          <a:xfrm>
            <a:off x="4322174" y="0"/>
            <a:ext cx="7869826" cy="6857999"/>
          </a:xfrm>
          <a:prstGeom prst="rect">
            <a:avLst/>
          </a:prstGeom>
          <a:solidFill>
            <a:srgbClr val="8E2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Graphic 63">
            <a:extLst>
              <a:ext uri="{FF2B5EF4-FFF2-40B4-BE49-F238E27FC236}">
                <a16:creationId xmlns:a16="http://schemas.microsoft.com/office/drawing/2014/main" id="{9BC05247-EC89-4E18-AAC7-769930391EF6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9524"/>
            <a:ext cx="4505325" cy="68675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0E66B1-EE11-46E8-9D2F-388E12025E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54942"/>
            <a:ext cx="9144000" cy="2387600"/>
          </a:xfrm>
        </p:spPr>
        <p:txBody>
          <a:bodyPr>
            <a:normAutofit/>
          </a:bodyPr>
          <a:lstStyle/>
          <a:p>
            <a:r>
              <a:rPr lang="en-GB" sz="6700" dirty="0">
                <a:solidFill>
                  <a:schemeClr val="bg1"/>
                </a:solidFill>
                <a:latin typeface="Palanquin Dark SemiBold"/>
                <a:cs typeface="Palanquin Dark SemiBold" panose="020B0704020203020204" pitchFamily="34" charset="0"/>
              </a:rPr>
              <a:t>Lesson 1:</a:t>
            </a:r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/>
            </a:r>
            <a:b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</a:br>
            <a:r>
              <a:rPr lang="en-GB" sz="4400" dirty="0">
                <a:solidFill>
                  <a:schemeClr val="bg1"/>
                </a:solidFill>
                <a:latin typeface="Palanquin Dark SemiBold"/>
                <a:cs typeface="Palanquin Dark SemiBold" panose="020B0704020203020204" pitchFamily="34" charset="0"/>
              </a:rPr>
              <a:t>Introduction and Impressionism</a:t>
            </a:r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/>
            </a:r>
            <a:b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</a:br>
            <a:endParaRPr lang="en-GB" sz="4000" dirty="0">
              <a:solidFill>
                <a:schemeClr val="bg1"/>
              </a:solidFill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616F28-871B-42AE-8B42-15273F2FB254}"/>
              </a:ext>
            </a:extLst>
          </p:cNvPr>
          <p:cNvSpPr txBox="1"/>
          <p:nvPr/>
        </p:nvSpPr>
        <p:spPr>
          <a:xfrm>
            <a:off x="8257087" y="331600"/>
            <a:ext cx="35846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Computing Scheme of Work</a:t>
            </a:r>
            <a:b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</a:br>
            <a:r>
              <a:rPr lang="en-GB" sz="2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Unit 2.6 – Creating Pictures</a:t>
            </a:r>
          </a:p>
        </p:txBody>
      </p:sp>
    </p:spTree>
    <p:extLst>
      <p:ext uri="{BB962C8B-B14F-4D97-AF65-F5344CB8AC3E}">
        <p14:creationId xmlns:p14="http://schemas.microsoft.com/office/powerpoint/2010/main" val="868589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spcAft>
                <a:spcPts val="600"/>
              </a:spcAft>
              <a:buBlip>
                <a:blip r:embed="rId3"/>
              </a:buBlip>
            </a:pPr>
            <a:r>
              <a:rPr lang="en-GB" sz="24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GB" sz="2400" dirty="0">
                <a:effectLst/>
                <a:latin typeface="Nunito" panose="00000500000000000000" pitchFamily="2" charset="0"/>
                <a:ea typeface="MS Mincho" panose="02020609040205080304" pitchFamily="49" charset="-128"/>
                <a:cs typeface="Calibri" panose="020F0502020204030204" pitchFamily="34" charset="0"/>
              </a:rPr>
              <a:t>explore 2Paint A Picture.</a:t>
            </a:r>
          </a:p>
          <a:p>
            <a:pPr lvl="0">
              <a:spcAft>
                <a:spcPts val="600"/>
              </a:spcAft>
              <a:buBlip>
                <a:blip r:embed="rId3"/>
              </a:buBlip>
            </a:pPr>
            <a:r>
              <a:rPr lang="en-GB" sz="2400" dirty="0">
                <a:latin typeface="Nunito" panose="00000500000000000000" pitchFamily="2" charset="0"/>
                <a:ea typeface="MS Mincho" panose="02020609040205080304" pitchFamily="49" charset="-128"/>
                <a:cs typeface="Calibri" panose="020F0502020204030204" pitchFamily="34" charset="0"/>
              </a:rPr>
              <a:t>To look at the work of Impressionist artists and recreate them using the Impressionism template.</a:t>
            </a:r>
            <a:endParaRPr lang="en-GB" sz="2400" dirty="0">
              <a:effectLst/>
              <a:latin typeface="Nunito" panose="00000500000000000000" pitchFamily="2" charset="0"/>
              <a:ea typeface="MS Mincho" panose="02020609040205080304" pitchFamily="49" charset="-128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2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2029177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Success Criteria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lvl="0">
              <a:spcAft>
                <a:spcPts val="600"/>
              </a:spcAft>
              <a:buBlip>
                <a:blip r:embed="rId3"/>
              </a:buBlip>
            </a:pPr>
            <a:r>
              <a:rPr lang="en-GB" sz="2400" dirty="0">
                <a:effectLst/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  Children can </a:t>
            </a:r>
            <a:r>
              <a:rPr lang="en-GB" sz="2400" dirty="0"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describe the main features of impressionist art.</a:t>
            </a:r>
          </a:p>
          <a:p>
            <a:pPr lvl="0">
              <a:spcAft>
                <a:spcPts val="600"/>
              </a:spcAft>
              <a:buBlip>
                <a:blip r:embed="rId3"/>
              </a:buBlip>
            </a:pPr>
            <a:r>
              <a:rPr lang="en-GB" sz="2400" dirty="0">
                <a:latin typeface="Nunito"/>
                <a:ea typeface="MS Mincho"/>
                <a:cs typeface="Calibri"/>
              </a:rPr>
              <a:t>  Ch</a:t>
            </a:r>
            <a:r>
              <a:rPr lang="en-GB" sz="2400" dirty="0">
                <a:effectLst/>
                <a:latin typeface="Nunito"/>
                <a:ea typeface="Arial" panose="020B0604020202020204" pitchFamily="34" charset="0"/>
                <a:cs typeface="Calibri"/>
              </a:rPr>
              <a:t>ildren</a:t>
            </a:r>
            <a:r>
              <a:rPr lang="en-GB" sz="2400" dirty="0">
                <a:latin typeface="Nunito"/>
                <a:ea typeface="Arial" panose="020B0604020202020204" pitchFamily="34" charset="0"/>
                <a:cs typeface="Calibri"/>
              </a:rPr>
              <a:t> </a:t>
            </a:r>
            <a:r>
              <a:rPr lang="en-GB" sz="2400" dirty="0">
                <a:effectLst/>
                <a:latin typeface="Nunito"/>
                <a:ea typeface="Arial" panose="020B0604020202020204" pitchFamily="34" charset="0"/>
                <a:cs typeface="Calibri"/>
              </a:rPr>
              <a:t>can use 2Paint </a:t>
            </a:r>
            <a:r>
              <a:rPr lang="en-GB" sz="2400" dirty="0">
                <a:latin typeface="Nunito"/>
                <a:ea typeface="Arial" panose="020B0604020202020204" pitchFamily="34" charset="0"/>
                <a:cs typeface="Calibri"/>
              </a:rPr>
              <a:t>A</a:t>
            </a:r>
            <a:r>
              <a:rPr lang="en-GB" sz="2400" dirty="0">
                <a:effectLst/>
                <a:latin typeface="Nunito"/>
                <a:ea typeface="Arial" panose="020B0604020202020204" pitchFamily="34" charset="0"/>
                <a:cs typeface="Calibri"/>
              </a:rPr>
              <a:t> Picture to create their own art based upon this style</a:t>
            </a:r>
            <a:r>
              <a:rPr lang="en-GB" sz="2000" dirty="0">
                <a:effectLst/>
                <a:latin typeface="Nunito"/>
                <a:ea typeface="Arial" panose="020B0604020202020204" pitchFamily="34" charset="0"/>
                <a:cs typeface="Calibri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3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4252841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4</a:t>
            </a:r>
            <a:endParaRPr lang="en-GB" sz="105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BC35A7-977A-47D4-AEFC-633AFD68845D}"/>
              </a:ext>
            </a:extLst>
          </p:cNvPr>
          <p:cNvSpPr txBox="1"/>
          <p:nvPr/>
        </p:nvSpPr>
        <p:spPr>
          <a:xfrm>
            <a:off x="437707" y="596241"/>
            <a:ext cx="116062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Impressionist Art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FE79A-D1C3-438A-AF77-39933B69A276}"/>
              </a:ext>
            </a:extLst>
          </p:cNvPr>
          <p:cNvSpPr txBox="1"/>
          <p:nvPr/>
        </p:nvSpPr>
        <p:spPr>
          <a:xfrm>
            <a:off x="545323" y="2768054"/>
            <a:ext cx="111535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Nunito" panose="00000500000000000000" pitchFamily="2" charset="0"/>
              </a:rPr>
              <a:t>Let’s look at some examples of Impressionist art.</a:t>
            </a:r>
          </a:p>
          <a:p>
            <a:endParaRPr lang="en-GB" sz="3200" dirty="0">
              <a:latin typeface="Nunito" panose="00000500000000000000" pitchFamily="2" charset="0"/>
            </a:endParaRPr>
          </a:p>
          <a:p>
            <a:pPr marL="457200" indent="-457200">
              <a:buBlip>
                <a:blip r:embed="rId4"/>
              </a:buBlip>
            </a:pPr>
            <a:r>
              <a:rPr lang="en-GB" sz="3200" dirty="0">
                <a:latin typeface="Nunito" panose="00000500000000000000" pitchFamily="2" charset="0"/>
              </a:rPr>
              <a:t>What do you notice about the pictures?</a:t>
            </a:r>
          </a:p>
          <a:p>
            <a:pPr marL="457200" indent="-457200">
              <a:buBlip>
                <a:blip r:embed="rId4"/>
              </a:buBlip>
            </a:pPr>
            <a:r>
              <a:rPr lang="en-GB" sz="3200" dirty="0">
                <a:latin typeface="Nunito" panose="00000500000000000000" pitchFamily="2" charset="0"/>
              </a:rPr>
              <a:t>How might you describe the style?</a:t>
            </a:r>
          </a:p>
          <a:p>
            <a:pPr marL="457200" indent="-457200">
              <a:buBlip>
                <a:blip r:embed="rId4"/>
              </a:buBlip>
            </a:pPr>
            <a:r>
              <a:rPr lang="en-GB" sz="3200" dirty="0">
                <a:latin typeface="Nunito" panose="00000500000000000000" pitchFamily="2" charset="0"/>
              </a:rPr>
              <a:t>What do you think the pictures have in common?</a:t>
            </a:r>
          </a:p>
          <a:p>
            <a:endParaRPr lang="en-GB" sz="3200" dirty="0">
              <a:latin typeface="Nunito" panose="00000500000000000000" pitchFamily="2" charset="0"/>
            </a:endParaRPr>
          </a:p>
        </p:txBody>
      </p:sp>
      <p:pic>
        <p:nvPicPr>
          <p:cNvPr id="11" name="Picture 10" descr="A picture containing items, vegetable, pile, variety&#10;&#10;Description automatically generated">
            <a:extLst>
              <a:ext uri="{FF2B5EF4-FFF2-40B4-BE49-F238E27FC236}">
                <a16:creationId xmlns:a16="http://schemas.microsoft.com/office/drawing/2014/main" id="{E330D043-2260-4FA2-A1DF-0627BDA3CB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626" y="322897"/>
            <a:ext cx="3064522" cy="204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929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5</a:t>
            </a:r>
            <a:endParaRPr lang="en-GB" sz="105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C1662B2-43EC-4AFA-BCD8-1D7CBA4F3CA6}"/>
              </a:ext>
            </a:extLst>
          </p:cNvPr>
          <p:cNvSpPr txBox="1"/>
          <p:nvPr/>
        </p:nvSpPr>
        <p:spPr>
          <a:xfrm>
            <a:off x="292876" y="492083"/>
            <a:ext cx="95635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2Paint A Picture</a:t>
            </a:r>
          </a:p>
        </p:txBody>
      </p:sp>
      <p:pic>
        <p:nvPicPr>
          <p:cNvPr id="9" name="Picture 8" descr="A picture containing clock&#10;&#10;Description automatically generated">
            <a:hlinkClick r:id="rId4"/>
            <a:extLst>
              <a:ext uri="{FF2B5EF4-FFF2-40B4-BE49-F238E27FC236}">
                <a16:creationId xmlns:a16="http://schemas.microsoft.com/office/drawing/2014/main" id="{099BDD49-DAF6-45CF-88E3-7FA9027EA7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1593" y="311381"/>
            <a:ext cx="1481027" cy="148102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12ED3CE-404F-4FCB-ACE3-4CCA45B0D381}"/>
              </a:ext>
            </a:extLst>
          </p:cNvPr>
          <p:cNvSpPr txBox="1"/>
          <p:nvPr/>
        </p:nvSpPr>
        <p:spPr>
          <a:xfrm>
            <a:off x="292876" y="1344520"/>
            <a:ext cx="11209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Nunito" panose="00000500000000000000" pitchFamily="2" charset="0"/>
              </a:rPr>
              <a:t>Today we are using the Purple Mash tool, </a:t>
            </a:r>
            <a:r>
              <a:rPr lang="en-GB" sz="2400" dirty="0">
                <a:latin typeface="Nunito" panose="00000500000000000000" pitchFamily="2" charset="0"/>
                <a:hlinkClick r:id="rId4"/>
              </a:rPr>
              <a:t>2Paint A Picture</a:t>
            </a:r>
            <a:r>
              <a:rPr lang="en-GB" sz="2400" dirty="0">
                <a:latin typeface="Nunito" panose="00000500000000000000" pitchFamily="2" charset="0"/>
              </a:rPr>
              <a:t>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1024F6F-27EA-402A-BF65-5228312C4980}"/>
              </a:ext>
            </a:extLst>
          </p:cNvPr>
          <p:cNvSpPr txBox="1"/>
          <p:nvPr/>
        </p:nvSpPr>
        <p:spPr>
          <a:xfrm>
            <a:off x="292876" y="1994550"/>
            <a:ext cx="112094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Nunito" panose="00000500000000000000" pitchFamily="2" charset="0"/>
              </a:rPr>
              <a:t>This is a drawing tool that helps you to create various painting effects and combine these effects to make pictures. 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97B0DA16-2415-48E7-BE19-57D05A730F66}"/>
              </a:ext>
            </a:extLst>
          </p:cNvPr>
          <p:cNvGrpSpPr/>
          <p:nvPr/>
        </p:nvGrpSpPr>
        <p:grpSpPr>
          <a:xfrm>
            <a:off x="292876" y="2954393"/>
            <a:ext cx="11751078" cy="3373333"/>
            <a:chOff x="292876" y="2954393"/>
            <a:chExt cx="11751078" cy="3373333"/>
          </a:xfrm>
        </p:grpSpPr>
        <p:sp>
          <p:nvSpPr>
            <p:cNvPr id="15" name="Arrow: Right 14">
              <a:extLst>
                <a:ext uri="{FF2B5EF4-FFF2-40B4-BE49-F238E27FC236}">
                  <a16:creationId xmlns:a16="http://schemas.microsoft.com/office/drawing/2014/main" id="{F223FE60-0FA1-404D-9F32-A3F73BA01F27}"/>
                </a:ext>
              </a:extLst>
            </p:cNvPr>
            <p:cNvSpPr/>
            <p:nvPr/>
          </p:nvSpPr>
          <p:spPr>
            <a:xfrm>
              <a:off x="1669154" y="5088028"/>
              <a:ext cx="473336" cy="25818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5079E585-4D75-4537-8C54-0DDA1128013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72083" y="4514625"/>
              <a:ext cx="1563389" cy="153952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AB264E11-99FE-4EB6-BB36-14258BD9415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454721" y="3946170"/>
              <a:ext cx="4031402" cy="2381556"/>
            </a:xfrm>
            <a:prstGeom prst="rect">
              <a:avLst/>
            </a:prstGeom>
          </p:spPr>
        </p:pic>
        <p:sp>
          <p:nvSpPr>
            <p:cNvPr id="43" name="Arrow: Right 42">
              <a:extLst>
                <a:ext uri="{FF2B5EF4-FFF2-40B4-BE49-F238E27FC236}">
                  <a16:creationId xmlns:a16="http://schemas.microsoft.com/office/drawing/2014/main" id="{2FBBD5C7-66F2-4922-9764-0ADCB4F633B0}"/>
                </a:ext>
              </a:extLst>
            </p:cNvPr>
            <p:cNvSpPr/>
            <p:nvPr/>
          </p:nvSpPr>
          <p:spPr>
            <a:xfrm>
              <a:off x="3858428" y="5088028"/>
              <a:ext cx="473336" cy="25818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9B40DAE9-4237-4B71-BA44-8F4BDDF83885}"/>
                </a:ext>
              </a:extLst>
            </p:cNvPr>
            <p:cNvSpPr txBox="1"/>
            <p:nvPr/>
          </p:nvSpPr>
          <p:spPr>
            <a:xfrm>
              <a:off x="292876" y="2954393"/>
              <a:ext cx="1175107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Nunito" panose="00000500000000000000" pitchFamily="2" charset="0"/>
                </a:rPr>
                <a:t>When the tool is first opened, you will see a choice of painting effects. We will be looking at these over the next few lessons. Today, we will look at Impressionism.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44CC481A-DE5B-427E-A087-0896F9EB50F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286316" y="4372634"/>
              <a:ext cx="1659737" cy="1585736"/>
            </a:xfrm>
            <a:prstGeom prst="rect">
              <a:avLst/>
            </a:prstGeom>
          </p:spPr>
        </p:pic>
        <p:sp>
          <p:nvSpPr>
            <p:cNvPr id="49" name="Arrow: Right 48">
              <a:extLst>
                <a:ext uri="{FF2B5EF4-FFF2-40B4-BE49-F238E27FC236}">
                  <a16:creationId xmlns:a16="http://schemas.microsoft.com/office/drawing/2014/main" id="{3BB8B38C-806D-48AF-8534-D44608E8FACF}"/>
                </a:ext>
              </a:extLst>
            </p:cNvPr>
            <p:cNvSpPr/>
            <p:nvPr/>
          </p:nvSpPr>
          <p:spPr>
            <a:xfrm>
              <a:off x="8736159" y="5088028"/>
              <a:ext cx="473336" cy="25818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" name="Picture 2" descr="A picture containing text, yellow&#10;&#10;Description automatically generated">
            <a:extLst>
              <a:ext uri="{FF2B5EF4-FFF2-40B4-BE49-F238E27FC236}">
                <a16:creationId xmlns:a16="http://schemas.microsoft.com/office/drawing/2014/main" id="{6647E328-4478-41AB-B543-6E2140D7B7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0616" y="4446648"/>
            <a:ext cx="1310317" cy="134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518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6</a:t>
            </a:r>
            <a:endParaRPr lang="en-GB" sz="105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C1662B2-43EC-4AFA-BCD8-1D7CBA4F3CA6}"/>
              </a:ext>
            </a:extLst>
          </p:cNvPr>
          <p:cNvSpPr txBox="1"/>
          <p:nvPr/>
        </p:nvSpPr>
        <p:spPr>
          <a:xfrm>
            <a:off x="292876" y="492083"/>
            <a:ext cx="95635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2Paint A Picture - Impressionism</a:t>
            </a:r>
          </a:p>
        </p:txBody>
      </p:sp>
      <p:pic>
        <p:nvPicPr>
          <p:cNvPr id="9" name="Picture 8" descr="A picture containing clock&#10;&#10;Description automatically generated">
            <a:hlinkClick r:id="rId4"/>
            <a:extLst>
              <a:ext uri="{FF2B5EF4-FFF2-40B4-BE49-F238E27FC236}">
                <a16:creationId xmlns:a16="http://schemas.microsoft.com/office/drawing/2014/main" id="{099BDD49-DAF6-45CF-88E3-7FA9027EA7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6381" y="95113"/>
            <a:ext cx="1262093" cy="1262093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89077C3A-7AB3-4C66-A104-35FA420401CE}"/>
              </a:ext>
            </a:extLst>
          </p:cNvPr>
          <p:cNvGrpSpPr/>
          <p:nvPr/>
        </p:nvGrpSpPr>
        <p:grpSpPr>
          <a:xfrm>
            <a:off x="286648" y="1266680"/>
            <a:ext cx="11409990" cy="3841853"/>
            <a:chOff x="229782" y="1251440"/>
            <a:chExt cx="11409990" cy="384185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61E8CA33-29EA-493A-93F9-ABBA0BC4A35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29782" y="1251440"/>
              <a:ext cx="1157527" cy="3841853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6C89E9B-F1CD-4F7D-9B5C-D86196614281}"/>
                </a:ext>
              </a:extLst>
            </p:cNvPr>
            <p:cNvSpPr txBox="1"/>
            <p:nvPr/>
          </p:nvSpPr>
          <p:spPr>
            <a:xfrm>
              <a:off x="1957889" y="1357206"/>
              <a:ext cx="968188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Blip>
                  <a:blip r:embed="rId7"/>
                </a:buBlip>
              </a:pPr>
              <a:r>
                <a:rPr lang="en-GB" sz="2400" dirty="0">
                  <a:latin typeface="Nunito" panose="00000500000000000000" pitchFamily="2" charset="0"/>
                </a:rPr>
                <a:t>The tubes of paint have been ‘squeezed out’ and mixed in the palette on the left so they are ready for the impressionist artist to capture the impression.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56DC61D-3AE7-4BA5-87DE-7BDADC08C221}"/>
              </a:ext>
            </a:extLst>
          </p:cNvPr>
          <p:cNvGrpSpPr/>
          <p:nvPr/>
        </p:nvGrpSpPr>
        <p:grpSpPr>
          <a:xfrm>
            <a:off x="1959440" y="2606893"/>
            <a:ext cx="9832491" cy="3183671"/>
            <a:chOff x="1957890" y="2951174"/>
            <a:chExt cx="9832491" cy="3183671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EED9575-ADB3-4B6E-9191-BB7888651D41}"/>
                </a:ext>
              </a:extLst>
            </p:cNvPr>
            <p:cNvSpPr txBox="1"/>
            <p:nvPr/>
          </p:nvSpPr>
          <p:spPr>
            <a:xfrm>
              <a:off x="1957890" y="2951174"/>
              <a:ext cx="968188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Blip>
                  <a:blip r:embed="rId7"/>
                </a:buBlip>
              </a:pPr>
              <a:r>
                <a:rPr lang="en-GB" sz="2400" dirty="0">
                  <a:latin typeface="Nunito" panose="00000500000000000000" pitchFamily="2" charset="0"/>
                </a:rPr>
                <a:t>You can select a colour and then mix it with more water to give it a watered down effect.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8DDA2CBE-321A-468C-9F84-143D9243A10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544807" y="5123618"/>
              <a:ext cx="1276350" cy="91440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ADDB422-8E98-49A8-B5EB-B4829AB5E60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259696" y="3647713"/>
              <a:ext cx="1846572" cy="1504614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56734B7F-625F-466B-81D6-91A6D003E9A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702462" y="3700503"/>
              <a:ext cx="1788864" cy="1309428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E795088-6B1B-4CE6-9CFB-6F6B2F0582F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0153650" y="5147430"/>
              <a:ext cx="1200150" cy="866775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0FBBFAB-7DC9-4960-A924-4A5CB8AFA90A}"/>
                </a:ext>
              </a:extLst>
            </p:cNvPr>
            <p:cNvSpPr txBox="1"/>
            <p:nvPr/>
          </p:nvSpPr>
          <p:spPr>
            <a:xfrm>
              <a:off x="7544807" y="3531888"/>
              <a:ext cx="15614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Nunito" panose="00000500000000000000" pitchFamily="2" charset="0"/>
                </a:rPr>
                <a:t>Less water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144A1B0D-4F85-4BC1-88BF-453417B65B4D}"/>
                </a:ext>
              </a:extLst>
            </p:cNvPr>
            <p:cNvSpPr txBox="1"/>
            <p:nvPr/>
          </p:nvSpPr>
          <p:spPr>
            <a:xfrm>
              <a:off x="10025135" y="3531888"/>
              <a:ext cx="15614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Nunito" panose="00000500000000000000" pitchFamily="2" charset="0"/>
                </a:rPr>
                <a:t>More water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A6693C3-2F89-49EE-8550-CA953B0B00C9}"/>
                </a:ext>
              </a:extLst>
            </p:cNvPr>
            <p:cNvSpPr/>
            <p:nvPr/>
          </p:nvSpPr>
          <p:spPr>
            <a:xfrm>
              <a:off x="6970955" y="3429000"/>
              <a:ext cx="4819426" cy="270584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2F0BA036-6617-4260-A02E-E3D909C12220}"/>
              </a:ext>
            </a:extLst>
          </p:cNvPr>
          <p:cNvGrpSpPr/>
          <p:nvPr/>
        </p:nvGrpSpPr>
        <p:grpSpPr>
          <a:xfrm>
            <a:off x="930950" y="3579008"/>
            <a:ext cx="5946285" cy="1341447"/>
            <a:chOff x="930950" y="3579008"/>
            <a:chExt cx="5946285" cy="1341447"/>
          </a:xfrm>
        </p:grpSpPr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51D816B2-86C2-454C-99C6-EF953BE5CD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0950" y="4103239"/>
              <a:ext cx="1360432" cy="817216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58AAAB1B-529E-40A1-BBC0-E17ADDB7EB64}"/>
                </a:ext>
              </a:extLst>
            </p:cNvPr>
            <p:cNvSpPr txBox="1"/>
            <p:nvPr/>
          </p:nvSpPr>
          <p:spPr>
            <a:xfrm>
              <a:off x="1959439" y="3579008"/>
              <a:ext cx="491779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Blip>
                  <a:blip r:embed="rId7"/>
                </a:buBlip>
              </a:pPr>
              <a:r>
                <a:rPr lang="en-GB" sz="2400" dirty="0">
                  <a:latin typeface="Nunito" panose="00000500000000000000" pitchFamily="2" charset="0"/>
                </a:rPr>
                <a:t>You can scroll through the palette to see other colours by pressing on the white arrows. 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CA9771A3-34A1-4ED4-8BB7-B57523A4495B}"/>
              </a:ext>
            </a:extLst>
          </p:cNvPr>
          <p:cNvGrpSpPr/>
          <p:nvPr/>
        </p:nvGrpSpPr>
        <p:grpSpPr>
          <a:xfrm>
            <a:off x="221337" y="4944074"/>
            <a:ext cx="6751168" cy="1200329"/>
            <a:chOff x="221337" y="4944074"/>
            <a:chExt cx="6751168" cy="1200329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D901129E-DAF6-4D77-ADF8-80A8ACDDB0D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21337" y="5385573"/>
              <a:ext cx="1419225" cy="514350"/>
            </a:xfrm>
            <a:prstGeom prst="rect">
              <a:avLst/>
            </a:prstGeom>
          </p:spPr>
        </p:pic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FC180E37-B230-450B-8426-D675D193C4BC}"/>
                </a:ext>
              </a:extLst>
            </p:cNvPr>
            <p:cNvSpPr txBox="1"/>
            <p:nvPr/>
          </p:nvSpPr>
          <p:spPr>
            <a:xfrm>
              <a:off x="2054709" y="4944074"/>
              <a:ext cx="491779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Blip>
                  <a:blip r:embed="rId7"/>
                </a:buBlip>
              </a:pPr>
              <a:r>
                <a:rPr lang="en-GB" sz="2400" dirty="0">
                  <a:latin typeface="Nunito" panose="00000500000000000000" pitchFamily="2" charset="0"/>
                </a:rPr>
                <a:t>You can also change the thickness of the brush strokes using this scale. </a:t>
              </a:r>
            </a:p>
          </p:txBody>
        </p: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A55754E2-A3A3-4A32-AF3F-82D54B7040E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97458" y="5629835"/>
              <a:ext cx="989194" cy="12913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68346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205" y="322228"/>
            <a:ext cx="10515600" cy="1006475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1: Create an Impressionist-style Painting.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69150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7</a:t>
            </a:r>
            <a:endParaRPr lang="en-GB" sz="105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C94DEF-158E-4427-8542-3102A7B701F5}"/>
              </a:ext>
            </a:extLst>
          </p:cNvPr>
          <p:cNvSpPr txBox="1"/>
          <p:nvPr/>
        </p:nvSpPr>
        <p:spPr>
          <a:xfrm>
            <a:off x="278730" y="1620978"/>
            <a:ext cx="11634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2425" indent="-352425">
              <a:buBlip>
                <a:blip r:embed="rId4"/>
              </a:buBlip>
            </a:pPr>
            <a:r>
              <a:rPr lang="en-GB" sz="2800" dirty="0">
                <a:latin typeface="Nunito" panose="00000500000000000000" pitchFamily="2" charset="0"/>
              </a:rPr>
              <a:t>Have a go at creating your own impressionist-style painting.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824612D-2797-40CA-9510-C67D7C8B2463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6682233" y="2271861"/>
            <a:ext cx="5231037" cy="3362791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9E3A4763-4531-4EB2-9B23-60EB721679C6}"/>
              </a:ext>
            </a:extLst>
          </p:cNvPr>
          <p:cNvGrpSpPr/>
          <p:nvPr/>
        </p:nvGrpSpPr>
        <p:grpSpPr>
          <a:xfrm>
            <a:off x="317205" y="2499804"/>
            <a:ext cx="6696781" cy="2835989"/>
            <a:chOff x="317205" y="2499804"/>
            <a:chExt cx="6696781" cy="2835989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D0713A7-6BF6-4BFA-8429-4AAB996F3293}"/>
                </a:ext>
              </a:extLst>
            </p:cNvPr>
            <p:cNvSpPr txBox="1"/>
            <p:nvPr/>
          </p:nvSpPr>
          <p:spPr>
            <a:xfrm>
              <a:off x="317205" y="2499804"/>
              <a:ext cx="636502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Blip>
                  <a:blip r:embed="rId4"/>
                </a:buBlip>
              </a:pPr>
              <a:r>
                <a:rPr lang="en-GB" sz="2800" dirty="0">
                  <a:latin typeface="Nunito" panose="00000500000000000000" pitchFamily="2" charset="0"/>
                </a:rPr>
                <a:t>Give your painting a title and ‘sign’ your art when you are finished.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3C96A561-C26D-48B7-9485-14B52A4900A8}"/>
                </a:ext>
              </a:extLst>
            </p:cNvPr>
            <p:cNvCxnSpPr>
              <a:cxnSpLocks/>
            </p:cNvCxnSpPr>
            <p:nvPr/>
          </p:nvCxnSpPr>
          <p:spPr>
            <a:xfrm>
              <a:off x="5614450" y="3146135"/>
              <a:ext cx="1399536" cy="218965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C79978B-D08F-41DF-9D7F-89CA0CA04169}"/>
              </a:ext>
            </a:extLst>
          </p:cNvPr>
          <p:cNvSpPr txBox="1"/>
          <p:nvPr/>
        </p:nvSpPr>
        <p:spPr>
          <a:xfrm>
            <a:off x="278730" y="3810214"/>
            <a:ext cx="62619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en-GB" sz="2800" dirty="0">
                <a:latin typeface="Nunito" panose="00000500000000000000" pitchFamily="2" charset="0"/>
              </a:rPr>
              <a:t>Remember to save your work in your My Work folder with an appropriate name when you have finished. </a:t>
            </a:r>
          </a:p>
        </p:txBody>
      </p:sp>
    </p:spTree>
    <p:extLst>
      <p:ext uri="{BB962C8B-B14F-4D97-AF65-F5344CB8AC3E}">
        <p14:creationId xmlns:p14="http://schemas.microsoft.com/office/powerpoint/2010/main" val="387035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205" y="322228"/>
            <a:ext cx="10515600" cy="1006475"/>
          </a:xfrm>
        </p:spPr>
        <p:txBody>
          <a:bodyPr>
            <a:normAutofit/>
          </a:bodyPr>
          <a:lstStyle/>
          <a:p>
            <a:r>
              <a:rPr lang="en-GB" dirty="0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Activity 2: Extension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69150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8</a:t>
            </a:r>
            <a:endParaRPr lang="en-GB" sz="1050" dirty="0"/>
          </a:p>
        </p:txBody>
      </p:sp>
      <p:pic>
        <p:nvPicPr>
          <p:cNvPr id="8" name="Picture 7">
            <a:hlinkClick r:id="rId4"/>
            <a:extLst>
              <a:ext uri="{FF2B5EF4-FFF2-40B4-BE49-F238E27FC236}">
                <a16:creationId xmlns:a16="http://schemas.microsoft.com/office/drawing/2014/main" id="{D34491E0-1F7C-436E-B2F6-726A590EC1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3634" y="943983"/>
            <a:ext cx="3815319" cy="49700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FC01917-45BE-44BA-A21D-5C00183D4CBC}"/>
              </a:ext>
            </a:extLst>
          </p:cNvPr>
          <p:cNvSpPr txBox="1"/>
          <p:nvPr/>
        </p:nvSpPr>
        <p:spPr>
          <a:xfrm>
            <a:off x="317205" y="1506071"/>
            <a:ext cx="66967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Nunito" panose="00000500000000000000" pitchFamily="2" charset="0"/>
              </a:rPr>
              <a:t>Complete the </a:t>
            </a:r>
            <a:r>
              <a:rPr lang="en-GB" sz="2400" dirty="0">
                <a:latin typeface="Nunito" panose="00000500000000000000" pitchFamily="2" charset="0"/>
                <a:hlinkClick r:id="rId4"/>
              </a:rPr>
              <a:t>writing frame about Impressionism </a:t>
            </a:r>
            <a:r>
              <a:rPr lang="en-GB" sz="2400" dirty="0">
                <a:latin typeface="Nunito" panose="00000500000000000000" pitchFamily="2" charset="0"/>
              </a:rPr>
              <a:t>including adding your own work from 2 Paint A Picture.  </a:t>
            </a:r>
          </a:p>
          <a:p>
            <a:endParaRPr lang="en-GB" sz="2400" dirty="0">
              <a:latin typeface="Nunito" panose="00000500000000000000" pitchFamily="2" charset="0"/>
            </a:endParaRPr>
          </a:p>
          <a:p>
            <a:r>
              <a:rPr lang="en-GB" sz="2400" dirty="0">
                <a:latin typeface="Nunito" panose="00000500000000000000" pitchFamily="2" charset="0"/>
              </a:rPr>
              <a:t>To do this, you will have to save a copy of your picture to your device first, so you can upload it into this writing frame. </a:t>
            </a:r>
          </a:p>
        </p:txBody>
      </p:sp>
    </p:spTree>
    <p:extLst>
      <p:ext uri="{BB962C8B-B14F-4D97-AF65-F5344CB8AC3E}">
        <p14:creationId xmlns:p14="http://schemas.microsoft.com/office/powerpoint/2010/main" val="570600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 Success </a:t>
            </a:r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GB" b="1" dirty="0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riteria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</a:t>
            </a:r>
            <a:fld id="{55C8F386-4F53-41B5-9FE5-8CDE384B50BF}" type="slidenum">
              <a:rPr lang="en-US" sz="1050" smtClean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9</a:t>
            </a:fld>
            <a:endParaRPr lang="en-GB" sz="105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E963301-2A9B-4F2E-B454-00981CD403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896" y="170592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spcAft>
                <a:spcPts val="600"/>
              </a:spcAft>
              <a:buBlip>
                <a:blip r:embed="rId4"/>
              </a:buBlip>
            </a:pPr>
            <a:r>
              <a:rPr lang="en-GB" sz="2400" dirty="0">
                <a:effectLst/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  I can </a:t>
            </a:r>
            <a:r>
              <a:rPr lang="en-GB" sz="2400" dirty="0">
                <a:latin typeface="Nunito" panose="00000500000000000000" pitchFamily="2" charset="0"/>
                <a:ea typeface="Arial" panose="020B0604020202020204" pitchFamily="34" charset="0"/>
                <a:cs typeface="Calibri" panose="020F0502020204030204" pitchFamily="34" charset="0"/>
              </a:rPr>
              <a:t>describe the main features of impressionist art.</a:t>
            </a:r>
          </a:p>
          <a:p>
            <a:pPr lvl="0">
              <a:spcAft>
                <a:spcPts val="600"/>
              </a:spcAft>
              <a:buBlip>
                <a:blip r:embed="rId4"/>
              </a:buBlip>
            </a:pPr>
            <a:r>
              <a:rPr lang="en-GB" sz="2400" dirty="0">
                <a:latin typeface="Nunito"/>
                <a:ea typeface="MS Mincho"/>
                <a:cs typeface="Calibri"/>
              </a:rPr>
              <a:t>  I</a:t>
            </a:r>
            <a:r>
              <a:rPr lang="en-GB" sz="2400" dirty="0">
                <a:latin typeface="Nunito"/>
                <a:ea typeface="Arial" panose="020B0604020202020204" pitchFamily="34" charset="0"/>
                <a:cs typeface="Calibri"/>
              </a:rPr>
              <a:t> </a:t>
            </a:r>
            <a:r>
              <a:rPr lang="en-GB" sz="2400" dirty="0">
                <a:effectLst/>
                <a:latin typeface="Nunito"/>
                <a:ea typeface="Arial" panose="020B0604020202020204" pitchFamily="34" charset="0"/>
                <a:cs typeface="Calibri"/>
              </a:rPr>
              <a:t>can use 2Paint </a:t>
            </a:r>
            <a:r>
              <a:rPr lang="en-GB" sz="2400" dirty="0">
                <a:latin typeface="Nunito"/>
                <a:ea typeface="Arial" panose="020B0604020202020204" pitchFamily="34" charset="0"/>
                <a:cs typeface="Calibri"/>
              </a:rPr>
              <a:t>A</a:t>
            </a:r>
            <a:r>
              <a:rPr lang="en-GB" sz="2400" dirty="0">
                <a:effectLst/>
                <a:latin typeface="Nunito"/>
                <a:ea typeface="Arial" panose="020B0604020202020204" pitchFamily="34" charset="0"/>
                <a:cs typeface="Calibri"/>
              </a:rPr>
              <a:t> Picture to create my own art based upon this style</a:t>
            </a:r>
            <a:r>
              <a:rPr lang="en-GB" sz="2000" dirty="0">
                <a:effectLst/>
                <a:latin typeface="Nunito"/>
                <a:ea typeface="Arial" panose="020B0604020202020204" pitchFamily="34" charset="0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3481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9A8F9B8A978A47A35AB74DB814E8C0" ma:contentTypeVersion="10" ma:contentTypeDescription="Create a new document." ma:contentTypeScope="" ma:versionID="461bfb3530fe8f84ab61e3c17125b04b">
  <xsd:schema xmlns:xsd="http://www.w3.org/2001/XMLSchema" xmlns:xs="http://www.w3.org/2001/XMLSchema" xmlns:p="http://schemas.microsoft.com/office/2006/metadata/properties" xmlns:ns2="13450042-f009-418d-a922-a3175eeea887" targetNamespace="http://schemas.microsoft.com/office/2006/metadata/properties" ma:root="true" ma:fieldsID="cbf52875e240fa3741557331bd4d6006" ns2:_="">
    <xsd:import namespace="13450042-f009-418d-a922-a3175eeea88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450042-f009-418d-a922-a3175eeea8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E2D56F7-C0A6-4713-95B7-546C030692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450042-f009-418d-a922-a3175eeea8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FF2F33F-5076-4400-BB2A-AEDD9CA959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963F61E-650D-4EC9-9AA3-CD6C03C4BDE1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13450042-f009-418d-a922-a3175eeea887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1918</TotalTime>
  <Words>929</Words>
  <Application>Microsoft Office PowerPoint</Application>
  <PresentationFormat>Widescreen</PresentationFormat>
  <Paragraphs>83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22" baseType="lpstr">
      <vt:lpstr>MS Gothic</vt:lpstr>
      <vt:lpstr>Trebuchet MS</vt:lpstr>
      <vt:lpstr>Symbol</vt:lpstr>
      <vt:lpstr>Palanquin Dark SemiBold</vt:lpstr>
      <vt:lpstr>Palanquin</vt:lpstr>
      <vt:lpstr>Calibri Light</vt:lpstr>
      <vt:lpstr>Calibri</vt:lpstr>
      <vt:lpstr>Arial</vt:lpstr>
      <vt:lpstr>Nunito</vt:lpstr>
      <vt:lpstr>Yu Mincho</vt:lpstr>
      <vt:lpstr>MS Mincho</vt:lpstr>
      <vt:lpstr>Times New Roman</vt:lpstr>
      <vt:lpstr>Office Theme</vt:lpstr>
      <vt:lpstr>Lesson 1: Introduction and Impressionism </vt:lpstr>
      <vt:lpstr>Aims</vt:lpstr>
      <vt:lpstr>Success Criteria</vt:lpstr>
      <vt:lpstr>PowerPoint Presentation</vt:lpstr>
      <vt:lpstr>PowerPoint Presentation</vt:lpstr>
      <vt:lpstr>PowerPoint Presentation</vt:lpstr>
      <vt:lpstr>Activity 1: Create an Impressionist-style Painting.</vt:lpstr>
      <vt:lpstr>Activity 2: Extension</vt:lpstr>
      <vt:lpstr>Review Success Criteria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2.6 - Creating Pictures - Lesson 1 - Slideshow</dc:title>
  <dc:creator>©2021 2Simple Limited</dc:creator>
  <cp:lastModifiedBy>Bethany Reynolds</cp:lastModifiedBy>
  <cp:revision>21</cp:revision>
  <dcterms:created xsi:type="dcterms:W3CDTF">2021-04-13T07:23:00Z</dcterms:created>
  <dcterms:modified xsi:type="dcterms:W3CDTF">2022-01-18T15:33:51Z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0x010100F29A8F9B8A978A47A35AB74DB814E8C0</vt:lpwstr>
  </property>
</Properties>
</file>