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88" d="100"/>
          <a:sy n="88" d="100"/>
        </p:scale>
        <p:origin x="36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124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307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873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053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032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193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147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996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907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669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463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F75AE-5DE0-4E07-A842-5428614B76B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408D2-25CC-4A95-ABED-50275D1F5A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12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\\FS01\Work$\Staff\r.deakin\Documents\My Pictures\Screenshots\Screenshot (17)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8" t="17119" r="4979" b="14100"/>
          <a:stretch/>
        </p:blipFill>
        <p:spPr bwMode="auto">
          <a:xfrm>
            <a:off x="609600" y="627017"/>
            <a:ext cx="10789920" cy="56431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16040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\\FS01\Work$\Staff\r.deakin\Documents\My Pictures\Screenshots\Screenshot (18)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4" t="14674" r="5072" b="8739"/>
          <a:stretch/>
        </p:blipFill>
        <p:spPr bwMode="auto">
          <a:xfrm>
            <a:off x="532220" y="296499"/>
            <a:ext cx="10658293" cy="60955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34688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0" t="17284" r="7671" b="19272"/>
          <a:stretch/>
        </p:blipFill>
        <p:spPr>
          <a:xfrm>
            <a:off x="539931" y="243840"/>
            <a:ext cx="11303726" cy="5845482"/>
          </a:xfrm>
        </p:spPr>
      </p:pic>
    </p:spTree>
    <p:extLst>
      <p:ext uri="{BB962C8B-B14F-4D97-AF65-F5344CB8AC3E}">
        <p14:creationId xmlns:p14="http://schemas.microsoft.com/office/powerpoint/2010/main" val="647232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9" t="18486" r="4744" b="17871"/>
          <a:stretch/>
        </p:blipFill>
        <p:spPr>
          <a:xfrm>
            <a:off x="322217" y="121919"/>
            <a:ext cx="11392040" cy="5669281"/>
          </a:xfrm>
        </p:spPr>
      </p:pic>
    </p:spTree>
    <p:extLst>
      <p:ext uri="{BB962C8B-B14F-4D97-AF65-F5344CB8AC3E}">
        <p14:creationId xmlns:p14="http://schemas.microsoft.com/office/powerpoint/2010/main" val="2086717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ABtec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Deakin</dc:creator>
  <cp:lastModifiedBy>Rachel Deakin</cp:lastModifiedBy>
  <cp:revision>1</cp:revision>
  <dcterms:created xsi:type="dcterms:W3CDTF">2021-03-05T13:31:08Z</dcterms:created>
  <dcterms:modified xsi:type="dcterms:W3CDTF">2021-03-05T13:33:51Z</dcterms:modified>
</cp:coreProperties>
</file>