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owe" userId="e8048b64-fe56-4ca1-9a67-ee8d6c17a8a4" providerId="ADAL" clId="{C99D6A27-1C96-4845-B63F-A3DDC4B017E5}"/>
    <pc:docChg chg="modSld">
      <pc:chgData name="Mrs Lowe" userId="e8048b64-fe56-4ca1-9a67-ee8d6c17a8a4" providerId="ADAL" clId="{C99D6A27-1C96-4845-B63F-A3DDC4B017E5}" dt="2026-02-08T16:04:03.464" v="23" actId="2711"/>
      <pc:docMkLst>
        <pc:docMk/>
      </pc:docMkLst>
      <pc:sldChg chg="modSp mod">
        <pc:chgData name="Mrs Lowe" userId="e8048b64-fe56-4ca1-9a67-ee8d6c17a8a4" providerId="ADAL" clId="{C99D6A27-1C96-4845-B63F-A3DDC4B017E5}" dt="2026-02-08T16:04:03.464" v="23" actId="2711"/>
        <pc:sldMkLst>
          <pc:docMk/>
          <pc:sldMk cId="1149629739" sldId="262"/>
        </pc:sldMkLst>
        <pc:spChg chg="mod">
          <ac:chgData name="Mrs Lowe" userId="e8048b64-fe56-4ca1-9a67-ee8d6c17a8a4" providerId="ADAL" clId="{C99D6A27-1C96-4845-B63F-A3DDC4B017E5}" dt="2026-02-08T16:01:39.813" v="0" actId="2711"/>
          <ac:spMkLst>
            <pc:docMk/>
            <pc:sldMk cId="1149629739" sldId="262"/>
            <ac:spMk id="5" creationId="{BA79DEAD-7198-48CC-8044-281612BC49FD}"/>
          </ac:spMkLst>
        </pc:spChg>
        <pc:spChg chg="mod">
          <ac:chgData name="Mrs Lowe" userId="e8048b64-fe56-4ca1-9a67-ee8d6c17a8a4" providerId="ADAL" clId="{C99D6A27-1C96-4845-B63F-A3DDC4B017E5}" dt="2026-02-08T16:02:01.855" v="4" actId="113"/>
          <ac:spMkLst>
            <pc:docMk/>
            <pc:sldMk cId="1149629739" sldId="262"/>
            <ac:spMk id="35" creationId="{1AD4D163-4858-412B-9011-4FC816B63B2F}"/>
          </ac:spMkLst>
        </pc:spChg>
        <pc:spChg chg="mod">
          <ac:chgData name="Mrs Lowe" userId="e8048b64-fe56-4ca1-9a67-ee8d6c17a8a4" providerId="ADAL" clId="{C99D6A27-1C96-4845-B63F-A3DDC4B017E5}" dt="2026-02-08T16:02:06.634" v="5" actId="2711"/>
          <ac:spMkLst>
            <pc:docMk/>
            <pc:sldMk cId="1149629739" sldId="262"/>
            <ac:spMk id="46" creationId="{8255BB5A-938C-483E-8835-916273A45720}"/>
          </ac:spMkLst>
        </pc:spChg>
        <pc:spChg chg="mod">
          <ac:chgData name="Mrs Lowe" userId="e8048b64-fe56-4ca1-9a67-ee8d6c17a8a4" providerId="ADAL" clId="{C99D6A27-1C96-4845-B63F-A3DDC4B017E5}" dt="2026-02-08T16:02:18.964" v="7" actId="2711"/>
          <ac:spMkLst>
            <pc:docMk/>
            <pc:sldMk cId="1149629739" sldId="262"/>
            <ac:spMk id="68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12.751" v="6" actId="2711"/>
          <ac:spMkLst>
            <pc:docMk/>
            <pc:sldMk cId="1149629739" sldId="262"/>
            <ac:spMk id="69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34.244" v="10" actId="2711"/>
          <ac:spMkLst>
            <pc:docMk/>
            <pc:sldMk cId="1149629739" sldId="262"/>
            <ac:spMk id="73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25.529" v="8" actId="2711"/>
          <ac:spMkLst>
            <pc:docMk/>
            <pc:sldMk cId="1149629739" sldId="262"/>
            <ac:spMk id="79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40.133" v="11" actId="2711"/>
          <ac:spMkLst>
            <pc:docMk/>
            <pc:sldMk cId="1149629739" sldId="262"/>
            <ac:spMk id="81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18.507" v="17" actId="2711"/>
          <ac:spMkLst>
            <pc:docMk/>
            <pc:sldMk cId="1149629739" sldId="262"/>
            <ac:spMk id="95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46.694" v="12" actId="2711"/>
          <ac:spMkLst>
            <pc:docMk/>
            <pc:sldMk cId="1149629739" sldId="262"/>
            <ac:spMk id="98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12.276" v="16" actId="2711"/>
          <ac:spMkLst>
            <pc:docMk/>
            <pc:sldMk cId="1149629739" sldId="262"/>
            <ac:spMk id="99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05.524" v="15" actId="2711"/>
          <ac:spMkLst>
            <pc:docMk/>
            <pc:sldMk cId="1149629739" sldId="262"/>
            <ac:spMk id="102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52.753" v="13" actId="2711"/>
          <ac:spMkLst>
            <pc:docMk/>
            <pc:sldMk cId="1149629739" sldId="262"/>
            <ac:spMk id="103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2:58.455" v="14" actId="2711"/>
          <ac:spMkLst>
            <pc:docMk/>
            <pc:sldMk cId="1149629739" sldId="262"/>
            <ac:spMk id="107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25.273" v="18" actId="2711"/>
          <ac:spMkLst>
            <pc:docMk/>
            <pc:sldMk cId="1149629739" sldId="262"/>
            <ac:spMk id="108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42.183" v="20" actId="2711"/>
          <ac:spMkLst>
            <pc:docMk/>
            <pc:sldMk cId="1149629739" sldId="262"/>
            <ac:spMk id="113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47.840" v="21" actId="2711"/>
          <ac:spMkLst>
            <pc:docMk/>
            <pc:sldMk cId="1149629739" sldId="262"/>
            <ac:spMk id="114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56.872" v="22" actId="2711"/>
          <ac:spMkLst>
            <pc:docMk/>
            <pc:sldMk cId="1149629739" sldId="262"/>
            <ac:spMk id="116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3:36.748" v="19" actId="2711"/>
          <ac:spMkLst>
            <pc:docMk/>
            <pc:sldMk cId="1149629739" sldId="262"/>
            <ac:spMk id="120" creationId="{FEF09791-C5CF-4974-9779-1A9772439DA9}"/>
          </ac:spMkLst>
        </pc:spChg>
        <pc:spChg chg="mod">
          <ac:chgData name="Mrs Lowe" userId="e8048b64-fe56-4ca1-9a67-ee8d6c17a8a4" providerId="ADAL" clId="{C99D6A27-1C96-4845-B63F-A3DDC4B017E5}" dt="2026-02-08T16:04:03.464" v="23" actId="2711"/>
          <ac:spMkLst>
            <pc:docMk/>
            <pc:sldMk cId="1149629739" sldId="262"/>
            <ac:spMk id="122" creationId="{FEF09791-C5CF-4974-9779-1A9772439DA9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C48306-B7CA-4F8A-8C78-30180885EC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1444F6-B866-40B8-98DC-AB03F62DA7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90537-3E58-4815-B8F7-A6A91F9C9072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193317-5B0A-47F5-A6B2-C0B0F171B87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CE2FD3-F5B9-4928-A1CA-19F3BDEA6B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4CD60-5B87-4FE7-B85A-4AB7C995D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5542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5CA2E-9B32-41CC-8E09-B3687C1B565A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0F373-F324-485C-8B7D-1F94F90EC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96908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8CF16-EF90-4248-BECD-908CDF03AB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519" y="115888"/>
            <a:ext cx="11506201" cy="1441450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 anchor="b"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5501AB-21B9-4BDC-9E02-77D2530E7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519" y="1665287"/>
            <a:ext cx="11506201" cy="5054917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24572"/>
      </p:ext>
    </p:extLst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64B70-BEF6-45D5-A086-3599E5E2673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B425A-48BC-464B-A80F-561E4B063D9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52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BD74EF-464F-470E-A868-D3CD837BC0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4170" y="136525"/>
            <a:ext cx="11512550" cy="1265555"/>
          </a:xfrm>
          <a:solidFill>
            <a:schemeClr val="accent3"/>
          </a:solidFill>
          <a:ln>
            <a:solidFill>
              <a:schemeClr val="tx1"/>
            </a:solidFill>
          </a:ln>
        </p:spPr>
        <p:txBody>
          <a:bodyPr/>
          <a:lstStyle>
            <a:lvl1pPr marL="342900" indent="-342900">
              <a:buSzPct val="200000"/>
              <a:buFontTx/>
              <a:buBlip>
                <a:blip r:embed="rId2"/>
              </a:buBlip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273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1B3DD-1EFE-4210-B3E3-E7260846F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solidFill>
            <a:schemeClr val="accent4"/>
          </a:solidFill>
          <a:ln>
            <a:solidFill>
              <a:schemeClr val="tx1"/>
            </a:solidFill>
          </a:ln>
        </p:spPr>
        <p:txBody>
          <a:bodyPr/>
          <a:lstStyle>
            <a:lvl1pPr marL="571500" indent="-571500" algn="l">
              <a:buSzPct val="300000"/>
              <a:buFontTx/>
              <a:buBlip>
                <a:blip r:embed="rId2"/>
              </a:buBlip>
              <a:defRPr/>
            </a:lvl1pPr>
          </a:lstStyle>
          <a:p>
            <a:r>
              <a:rPr lang="en-US" dirty="0"/>
              <a:t>	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578B2-5FBB-4265-B20E-C278A11CD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AB31B-E9E2-4B9F-852B-9EE764C8E13E}" type="datetime4">
              <a:rPr lang="en-GB" smtClean="0"/>
              <a:t>08 February 2026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8219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ome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8BC2C-B9CE-4201-8CFE-6A62107FD4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0040" y="129541"/>
            <a:ext cx="11536680" cy="1165860"/>
          </a:xfrm>
          <a:solidFill>
            <a:schemeClr val="accent5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Homework – on Class Charts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7625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3A084-0881-448B-BF18-80E9AF44CE8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05984-FFA2-4336-8976-CDBE2963A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5280" y="1641474"/>
            <a:ext cx="5699760" cy="507873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A70417-6011-4C9D-AD09-2B8BC349C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41474"/>
            <a:ext cx="5684520" cy="507873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39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1CA26E-7D99-4E02-954D-F0930061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AB31B-E9E2-4B9F-852B-9EE764C8E13E}" type="datetime4">
              <a:rPr lang="en-GB" smtClean="0"/>
              <a:t>08 February 2026</a:t>
            </a:fld>
            <a:endParaRPr lang="en-GB" dirty="0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46B4AB21-F260-4E15-8951-B451B2AD9A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7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ABDD2-7AD3-4F2B-BC16-26BD61C50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280" y="136525"/>
            <a:ext cx="4312920" cy="1600200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377BA4-194C-4AE4-B53D-88BE0C021B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802188" y="136525"/>
            <a:ext cx="7054532" cy="6583679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ABCFDA-D124-4A7E-8C2E-E2ECB6C73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5280" y="1889759"/>
            <a:ext cx="4312920" cy="483171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8952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723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51781-5FDE-4D5A-B518-68972E39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364" y="136525"/>
            <a:ext cx="11476355" cy="15541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784E7A-3664-4052-B940-9EA121422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280" y="1813559"/>
            <a:ext cx="5662295" cy="69151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E25296-A58F-4087-B326-FD6DA64C4A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7506" y="2627945"/>
            <a:ext cx="5640069" cy="40935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28A657-290C-4F0D-8F32-E6DF9B891A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13559"/>
            <a:ext cx="5662294" cy="691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611638-91E7-4074-ADD1-7A473074CA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626673"/>
            <a:ext cx="5662295" cy="40935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085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D88CA-7521-4411-B1F8-5710A68CD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683" y="136525"/>
            <a:ext cx="3932237" cy="1600200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12F0F-250C-4142-BA5B-3663FAF8E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9788" y="151132"/>
            <a:ext cx="7206932" cy="6569071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D610F5-DD0D-483D-BC5D-67C4957DDA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5279" y="1859280"/>
            <a:ext cx="3977641" cy="486219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110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7025-B06D-4D32-8726-A1146726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01DAAF-BC31-4342-938D-C99835957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922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9EEC75-947C-4DC3-8CE3-DDB4A02897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DB54B5-A2F2-402F-A0BC-D28049D2D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81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76E1B4-DFCB-4D5A-80ED-2112D3B0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040" y="129540"/>
            <a:ext cx="11536680" cy="13325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A9791-32FC-4B4F-BE9C-2D163A607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039" y="1551303"/>
            <a:ext cx="11536681" cy="51689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2A2E9-A696-4FC4-861A-5D89560F27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13520" y="13779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CD1AB31B-E9E2-4B9F-852B-9EE764C8E13E}" type="datetime4">
              <a:rPr lang="en-GB" smtClean="0"/>
              <a:t>08 February 2026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681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1" r:id="rId4"/>
    <p:sldLayoutId id="2147483654" r:id="rId5"/>
    <p:sldLayoutId id="2147483652" r:id="rId6"/>
    <p:sldLayoutId id="2147483662" r:id="rId7"/>
    <p:sldLayoutId id="2147483657" r:id="rId8"/>
    <p:sldLayoutId id="2147483655" r:id="rId9"/>
    <p:sldLayoutId id="2147483653" r:id="rId10"/>
    <p:sldLayoutId id="2147483656" r:id="rId11"/>
    <p:sldLayoutId id="2147483658" r:id="rId12"/>
    <p:sldLayoutId id="2147483659" r:id="rId1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275" indent="-168275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1pPr>
      <a:lvl2pPr marL="168275" indent="-1682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2pPr>
      <a:lvl3pPr marL="168275" indent="-1682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3pPr>
      <a:lvl4pPr marL="168275" indent="-1682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4pPr>
      <a:lvl5pPr marL="168275" indent="-1682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247" userDrawn="1">
          <p15:clr>
            <a:srgbClr val="F26B43"/>
          </p15:clr>
        </p15:guide>
        <p15:guide id="2" pos="98" userDrawn="1">
          <p15:clr>
            <a:srgbClr val="F26B43"/>
          </p15:clr>
        </p15:guide>
        <p15:guide id="4" pos="7582" userDrawn="1">
          <p15:clr>
            <a:srgbClr val="F26B43"/>
          </p15:clr>
        </p15:guide>
        <p15:guide id="5" orient="horz" pos="73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18" Type="http://schemas.openxmlformats.org/officeDocument/2006/relationships/image" Target="../media/image2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sv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1E415521-00FA-43D2-8506-07C4471B3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61230" y="1079422"/>
            <a:ext cx="11430912" cy="493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79DEAD-7198-48CC-8044-281612BC49FD}"/>
              </a:ext>
            </a:extLst>
          </p:cNvPr>
          <p:cNvSpPr txBox="1"/>
          <p:nvPr/>
        </p:nvSpPr>
        <p:spPr>
          <a:xfrm>
            <a:off x="-142020" y="67036"/>
            <a:ext cx="11532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Cursive Looped Light" panose="02000000000000000000" pitchFamily="2" charset="0"/>
              </a:rPr>
              <a:t>Curriculum Road Map For History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3B2A846-7DB5-41D1-8B05-3C94F877806E}"/>
              </a:ext>
            </a:extLst>
          </p:cNvPr>
          <p:cNvGrpSpPr/>
          <p:nvPr/>
        </p:nvGrpSpPr>
        <p:grpSpPr>
          <a:xfrm>
            <a:off x="-163235" y="431662"/>
            <a:ext cx="1650148" cy="1185344"/>
            <a:chOff x="425145" y="-251457"/>
            <a:chExt cx="1650148" cy="1185344"/>
          </a:xfrm>
        </p:grpSpPr>
        <p:pic>
          <p:nvPicPr>
            <p:cNvPr id="30" name="Graphic 29" descr="Sign">
              <a:extLst>
                <a:ext uri="{FF2B5EF4-FFF2-40B4-BE49-F238E27FC236}">
                  <a16:creationId xmlns:a16="http://schemas.microsoft.com/office/drawing/2014/main" id="{8223A9BE-2537-4945-971E-0747BF900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25145" y="-251457"/>
              <a:ext cx="1531564" cy="1185344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7CFB2FD-EE70-47A0-8548-948D72F7DF48}"/>
                </a:ext>
              </a:extLst>
            </p:cNvPr>
            <p:cNvSpPr txBox="1"/>
            <p:nvPr/>
          </p:nvSpPr>
          <p:spPr>
            <a:xfrm>
              <a:off x="901916" y="54395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EYFS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9274B43-44E9-4260-82BB-66450D90718A}"/>
              </a:ext>
            </a:extLst>
          </p:cNvPr>
          <p:cNvGrpSpPr/>
          <p:nvPr/>
        </p:nvGrpSpPr>
        <p:grpSpPr>
          <a:xfrm>
            <a:off x="6949034" y="395589"/>
            <a:ext cx="1586593" cy="1185344"/>
            <a:chOff x="9645280" y="1211044"/>
            <a:chExt cx="1586593" cy="1185344"/>
          </a:xfrm>
        </p:grpSpPr>
        <p:pic>
          <p:nvPicPr>
            <p:cNvPr id="37" name="Graphic 36" descr="Sign">
              <a:extLst>
                <a:ext uri="{FF2B5EF4-FFF2-40B4-BE49-F238E27FC236}">
                  <a16:creationId xmlns:a16="http://schemas.microsoft.com/office/drawing/2014/main" id="{1FBE8098-6028-406E-B0FC-D0DF8C336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645280" y="1211044"/>
              <a:ext cx="1531564" cy="1185344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1FE0135-7A76-4001-A870-C92CF16FD387}"/>
                </a:ext>
              </a:extLst>
            </p:cNvPr>
            <p:cNvSpPr txBox="1"/>
            <p:nvPr/>
          </p:nvSpPr>
          <p:spPr>
            <a:xfrm>
              <a:off x="10058496" y="1546124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Year 2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1A2435A-CCD1-4EA4-9A7C-C2962A180B9B}"/>
              </a:ext>
            </a:extLst>
          </p:cNvPr>
          <p:cNvGrpSpPr/>
          <p:nvPr/>
        </p:nvGrpSpPr>
        <p:grpSpPr>
          <a:xfrm>
            <a:off x="2895685" y="4791784"/>
            <a:ext cx="1611807" cy="1185344"/>
            <a:chOff x="1121285" y="3680433"/>
            <a:chExt cx="1611807" cy="1185344"/>
          </a:xfrm>
        </p:grpSpPr>
        <p:pic>
          <p:nvPicPr>
            <p:cNvPr id="39" name="Graphic 38" descr="Sign">
              <a:extLst>
                <a:ext uri="{FF2B5EF4-FFF2-40B4-BE49-F238E27FC236}">
                  <a16:creationId xmlns:a16="http://schemas.microsoft.com/office/drawing/2014/main" id="{FEE3EC4A-D489-4B3A-B5FF-97898D0ED5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21285" y="3680433"/>
              <a:ext cx="1531564" cy="1185344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0D27970E-14AC-48E5-97FA-74A4EE821406}"/>
                </a:ext>
              </a:extLst>
            </p:cNvPr>
            <p:cNvSpPr txBox="1"/>
            <p:nvPr/>
          </p:nvSpPr>
          <p:spPr>
            <a:xfrm>
              <a:off x="1559715" y="3996268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Year 5</a:t>
              </a:r>
            </a:p>
          </p:txBody>
        </p:sp>
      </p:grpSp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1AD4D163-4858-412B-9011-4FC816B63B2F}"/>
              </a:ext>
            </a:extLst>
          </p:cNvPr>
          <p:cNvSpPr/>
          <p:nvPr/>
        </p:nvSpPr>
        <p:spPr>
          <a:xfrm>
            <a:off x="1160232" y="334293"/>
            <a:ext cx="1398203" cy="804113"/>
          </a:xfrm>
          <a:prstGeom prst="wedgeRoundRectCallout">
            <a:avLst>
              <a:gd name="adj1" fmla="val 6043"/>
              <a:gd name="adj2" fmla="val 105661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Understanding the world: talk about past and present events in own and family life</a:t>
            </a:r>
          </a:p>
        </p:txBody>
      </p: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id="{8255BB5A-938C-483E-8835-916273A45720}"/>
              </a:ext>
            </a:extLst>
          </p:cNvPr>
          <p:cNvSpPr/>
          <p:nvPr/>
        </p:nvSpPr>
        <p:spPr>
          <a:xfrm>
            <a:off x="3779959" y="475500"/>
            <a:ext cx="1489941" cy="634981"/>
          </a:xfrm>
          <a:prstGeom prst="wedgeRoundRectCallout">
            <a:avLst>
              <a:gd name="adj1" fmla="val -32740"/>
              <a:gd name="adj2" fmla="val 119961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Home life in Astley in the past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63B2A846-7DB5-41D1-8B05-3C94F877806E}"/>
              </a:ext>
            </a:extLst>
          </p:cNvPr>
          <p:cNvGrpSpPr/>
          <p:nvPr/>
        </p:nvGrpSpPr>
        <p:grpSpPr>
          <a:xfrm>
            <a:off x="2359135" y="372943"/>
            <a:ext cx="1583741" cy="1185344"/>
            <a:chOff x="495806" y="97474"/>
            <a:chExt cx="1583741" cy="1185344"/>
          </a:xfrm>
        </p:grpSpPr>
        <p:pic>
          <p:nvPicPr>
            <p:cNvPr id="65" name="Graphic 29" descr="Sign">
              <a:extLst>
                <a:ext uri="{FF2B5EF4-FFF2-40B4-BE49-F238E27FC236}">
                  <a16:creationId xmlns:a16="http://schemas.microsoft.com/office/drawing/2014/main" id="{8223A9BE-2537-4945-971E-0747BF900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95806" y="97474"/>
              <a:ext cx="1531564" cy="1185344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7CFB2FD-EE70-47A0-8548-948D72F7DF48}"/>
                </a:ext>
              </a:extLst>
            </p:cNvPr>
            <p:cNvSpPr txBox="1"/>
            <p:nvPr/>
          </p:nvSpPr>
          <p:spPr>
            <a:xfrm>
              <a:off x="906170" y="406645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Year 1</a:t>
              </a:r>
            </a:p>
          </p:txBody>
        </p:sp>
      </p:grpSp>
      <p:sp>
        <p:nvSpPr>
          <p:cNvPr id="69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5739627" y="497267"/>
            <a:ext cx="1365358" cy="767299"/>
          </a:xfrm>
          <a:prstGeom prst="wedgeRoundRectCallout">
            <a:avLst>
              <a:gd name="adj1" fmla="val -35267"/>
              <a:gd name="adj2" fmla="val 84131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Travel and transport, the lives of significant Individuals: Neil Armstrong</a:t>
            </a:r>
          </a:p>
        </p:txBody>
      </p:sp>
      <p:sp>
        <p:nvSpPr>
          <p:cNvPr id="73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4493698" y="1711845"/>
            <a:ext cx="1258687" cy="890699"/>
          </a:xfrm>
          <a:prstGeom prst="wedgeRoundRectCallout">
            <a:avLst>
              <a:gd name="adj1" fmla="val -21662"/>
              <a:gd name="adj2" fmla="val -76050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Toys through time</a:t>
            </a:r>
          </a:p>
        </p:txBody>
      </p:sp>
      <p:sp>
        <p:nvSpPr>
          <p:cNvPr id="79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10513138" y="1094579"/>
            <a:ext cx="1310329" cy="925404"/>
          </a:xfrm>
          <a:prstGeom prst="wedgeRoundRectCallout">
            <a:avLst>
              <a:gd name="adj1" fmla="val -115720"/>
              <a:gd name="adj2" fmla="val 32859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Great Fire of London</a:t>
            </a:r>
          </a:p>
        </p:txBody>
      </p:sp>
      <p:sp>
        <p:nvSpPr>
          <p:cNvPr id="81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10343833" y="2496477"/>
            <a:ext cx="1431776" cy="1159855"/>
          </a:xfrm>
          <a:prstGeom prst="wedgeRoundRectCallout">
            <a:avLst>
              <a:gd name="adj1" fmla="val -82282"/>
              <a:gd name="adj2" fmla="val -50326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Seaside holidays in the past</a:t>
            </a:r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F9274B43-44E9-4260-82BB-66450D90718A}"/>
              </a:ext>
            </a:extLst>
          </p:cNvPr>
          <p:cNvGrpSpPr/>
          <p:nvPr/>
        </p:nvGrpSpPr>
        <p:grpSpPr>
          <a:xfrm>
            <a:off x="8711209" y="2608500"/>
            <a:ext cx="1574911" cy="1185344"/>
            <a:chOff x="9645280" y="1211044"/>
            <a:chExt cx="1574911" cy="1185344"/>
          </a:xfrm>
        </p:grpSpPr>
        <p:pic>
          <p:nvPicPr>
            <p:cNvPr id="85" name="Graphic 36" descr="Sign">
              <a:extLst>
                <a:ext uri="{FF2B5EF4-FFF2-40B4-BE49-F238E27FC236}">
                  <a16:creationId xmlns:a16="http://schemas.microsoft.com/office/drawing/2014/main" id="{1FBE8098-6028-406E-B0FC-D0DF8C336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645280" y="1211044"/>
              <a:ext cx="1531564" cy="1185344"/>
            </a:xfrm>
            <a:prstGeom prst="rect">
              <a:avLst/>
            </a:prstGeom>
          </p:spPr>
        </p:pic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A1FE0135-7A76-4001-A870-C92CF16FD387}"/>
                </a:ext>
              </a:extLst>
            </p:cNvPr>
            <p:cNvSpPr txBox="1"/>
            <p:nvPr/>
          </p:nvSpPr>
          <p:spPr>
            <a:xfrm>
              <a:off x="10046814" y="1518702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Year 3</a:t>
              </a: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F9274B43-44E9-4260-82BB-66450D90718A}"/>
              </a:ext>
            </a:extLst>
          </p:cNvPr>
          <p:cNvGrpSpPr/>
          <p:nvPr/>
        </p:nvGrpSpPr>
        <p:grpSpPr>
          <a:xfrm>
            <a:off x="3921349" y="2538926"/>
            <a:ext cx="1568612" cy="1185344"/>
            <a:chOff x="9645280" y="1211044"/>
            <a:chExt cx="1568612" cy="1185344"/>
          </a:xfrm>
        </p:grpSpPr>
        <p:pic>
          <p:nvPicPr>
            <p:cNvPr id="88" name="Graphic 36" descr="Sign">
              <a:extLst>
                <a:ext uri="{FF2B5EF4-FFF2-40B4-BE49-F238E27FC236}">
                  <a16:creationId xmlns:a16="http://schemas.microsoft.com/office/drawing/2014/main" id="{1FBE8098-6028-406E-B0FC-D0DF8C336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645280" y="1211044"/>
              <a:ext cx="1531564" cy="1185344"/>
            </a:xfrm>
            <a:prstGeom prst="rect">
              <a:avLst/>
            </a:prstGeom>
          </p:spPr>
        </p:pic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1FE0135-7A76-4001-A870-C92CF16FD387}"/>
                </a:ext>
              </a:extLst>
            </p:cNvPr>
            <p:cNvSpPr txBox="1"/>
            <p:nvPr/>
          </p:nvSpPr>
          <p:spPr>
            <a:xfrm>
              <a:off x="10040515" y="1525390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Year 4</a:t>
              </a:r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F9274B43-44E9-4260-82BB-66450D90718A}"/>
              </a:ext>
            </a:extLst>
          </p:cNvPr>
          <p:cNvGrpSpPr/>
          <p:nvPr/>
        </p:nvGrpSpPr>
        <p:grpSpPr>
          <a:xfrm>
            <a:off x="7413427" y="4910415"/>
            <a:ext cx="1586593" cy="1185344"/>
            <a:chOff x="9645280" y="1211044"/>
            <a:chExt cx="1586593" cy="1185344"/>
          </a:xfrm>
        </p:grpSpPr>
        <p:pic>
          <p:nvPicPr>
            <p:cNvPr id="91" name="Graphic 36" descr="Sign">
              <a:extLst>
                <a:ext uri="{FF2B5EF4-FFF2-40B4-BE49-F238E27FC236}">
                  <a16:creationId xmlns:a16="http://schemas.microsoft.com/office/drawing/2014/main" id="{1FBE8098-6028-406E-B0FC-D0DF8C3367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645280" y="1211044"/>
              <a:ext cx="1531564" cy="1185344"/>
            </a:xfrm>
            <a:prstGeom prst="rect">
              <a:avLst/>
            </a:prstGeom>
          </p:spPr>
        </p:pic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A1FE0135-7A76-4001-A870-C92CF16FD387}"/>
                </a:ext>
              </a:extLst>
            </p:cNvPr>
            <p:cNvSpPr txBox="1"/>
            <p:nvPr/>
          </p:nvSpPr>
          <p:spPr>
            <a:xfrm>
              <a:off x="10058496" y="1546124"/>
              <a:ext cx="117337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Year 6</a:t>
              </a:r>
            </a:p>
          </p:txBody>
        </p:sp>
      </p:grpSp>
      <p:sp>
        <p:nvSpPr>
          <p:cNvPr id="95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8063396" y="3743659"/>
            <a:ext cx="1335516" cy="829438"/>
          </a:xfrm>
          <a:prstGeom prst="wedgeRoundRectCallout">
            <a:avLst>
              <a:gd name="adj1" fmla="val -6914"/>
              <a:gd name="adj2" fmla="val -79920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Roman Empire and its impact on Britain</a:t>
            </a:r>
          </a:p>
        </p:txBody>
      </p:sp>
      <p:sp>
        <p:nvSpPr>
          <p:cNvPr id="98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6481473" y="2240015"/>
            <a:ext cx="1345170" cy="961157"/>
          </a:xfrm>
          <a:prstGeom prst="wedgeRoundRectCallout">
            <a:avLst>
              <a:gd name="adj1" fmla="val 55279"/>
              <a:gd name="adj2" fmla="val 71755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Changes in Britain from the Stone Age to the Iron Age</a:t>
            </a:r>
          </a:p>
        </p:txBody>
      </p:sp>
      <p:sp>
        <p:nvSpPr>
          <p:cNvPr id="99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5352150" y="3602281"/>
            <a:ext cx="1567013" cy="767299"/>
          </a:xfrm>
          <a:prstGeom prst="wedgeRoundRectCallout">
            <a:avLst>
              <a:gd name="adj1" fmla="val 37598"/>
              <a:gd name="adj2" fmla="val -78319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effectLst/>
                <a:latin typeface="Twinkl Cursive Looped Light" panose="02000000000000000000" pitchFamily="2" charset="0"/>
                <a:ea typeface="Calibri"/>
                <a:cs typeface="Times New Roman" panose="02020603050405020304" pitchFamily="18" charset="0"/>
              </a:rPr>
              <a:t>The Anglo Saxons and their settlement in Britain </a:t>
            </a:r>
            <a:endParaRPr lang="en-GB" sz="1000" b="1" dirty="0">
              <a:latin typeface="Twinkl Cursive Looped Light" panose="02000000000000000000" pitchFamily="2" charset="0"/>
            </a:endParaRPr>
          </a:p>
        </p:txBody>
      </p:sp>
      <p:sp>
        <p:nvSpPr>
          <p:cNvPr id="102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3463390" y="3813800"/>
            <a:ext cx="1262833" cy="924928"/>
          </a:xfrm>
          <a:prstGeom prst="wedgeRoundRectCallout">
            <a:avLst>
              <a:gd name="adj1" fmla="val -78591"/>
              <a:gd name="adj2" fmla="val -36144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Local History Study: The history of mining in our area</a:t>
            </a:r>
          </a:p>
        </p:txBody>
      </p:sp>
      <p:sp>
        <p:nvSpPr>
          <p:cNvPr id="103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2216723" y="2625296"/>
            <a:ext cx="1461303" cy="847216"/>
          </a:xfrm>
          <a:prstGeom prst="wedgeRoundRectCallout">
            <a:avLst>
              <a:gd name="adj1" fmla="val 70849"/>
              <a:gd name="adj2" fmla="val 32833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Vikings and their impact on Anglo Saxon England</a:t>
            </a:r>
          </a:p>
        </p:txBody>
      </p:sp>
      <p:sp>
        <p:nvSpPr>
          <p:cNvPr id="107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1488250" y="4277168"/>
            <a:ext cx="1150056" cy="924928"/>
          </a:xfrm>
          <a:prstGeom prst="wedgeRoundRectCallout">
            <a:avLst>
              <a:gd name="adj1" fmla="val 74316"/>
              <a:gd name="adj2" fmla="val -42680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lives and achievements of the Ancient Egyptians</a:t>
            </a:r>
          </a:p>
        </p:txBody>
      </p:sp>
      <p:sp>
        <p:nvSpPr>
          <p:cNvPr id="108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4990829" y="4667482"/>
            <a:ext cx="2210829" cy="680816"/>
          </a:xfrm>
          <a:prstGeom prst="wedgeRoundRectCallout">
            <a:avLst>
              <a:gd name="adj1" fmla="val -30860"/>
              <a:gd name="adj2" fmla="val 103633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Normans and their impact on Britain</a:t>
            </a:r>
          </a:p>
        </p:txBody>
      </p:sp>
      <p:sp>
        <p:nvSpPr>
          <p:cNvPr id="113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4001774" y="5856628"/>
            <a:ext cx="1466534" cy="911187"/>
          </a:xfrm>
          <a:prstGeom prst="wedgeRoundRectCallout">
            <a:avLst>
              <a:gd name="adj1" fmla="val -31550"/>
              <a:gd name="adj2" fmla="val -87841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war of the Roses and the rise of the Tudor dynasty</a:t>
            </a:r>
          </a:p>
        </p:txBody>
      </p:sp>
      <p:sp>
        <p:nvSpPr>
          <p:cNvPr id="114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6096000" y="5804633"/>
            <a:ext cx="1533784" cy="973086"/>
          </a:xfrm>
          <a:prstGeom prst="wedgeRoundRectCallout">
            <a:avLst>
              <a:gd name="adj1" fmla="val -44663"/>
              <a:gd name="adj2" fmla="val -65517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lives and achievements of the Ancient Greeks </a:t>
            </a:r>
          </a:p>
        </p:txBody>
      </p:sp>
      <p:sp>
        <p:nvSpPr>
          <p:cNvPr id="116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8508220" y="5989793"/>
            <a:ext cx="1473936" cy="729433"/>
          </a:xfrm>
          <a:prstGeom prst="wedgeRoundRectCallout">
            <a:avLst>
              <a:gd name="adj1" fmla="val -24748"/>
              <a:gd name="adj2" fmla="val -83020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Elizabeth I and Elizabethan England.</a:t>
            </a:r>
          </a:p>
        </p:txBody>
      </p:sp>
      <p:sp>
        <p:nvSpPr>
          <p:cNvPr id="120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9937090" y="4408112"/>
            <a:ext cx="1203481" cy="792874"/>
          </a:xfrm>
          <a:prstGeom prst="wedgeRoundRectCallout">
            <a:avLst>
              <a:gd name="adj1" fmla="val -29512"/>
              <a:gd name="adj2" fmla="val 85489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Mayan civilisation</a:t>
            </a:r>
            <a:endParaRPr lang="en-GB" sz="1000" dirty="0">
              <a:latin typeface="Twinkl Cursive Looped Light" panose="02000000000000000000" pitchFamily="2" charset="0"/>
            </a:endParaRPr>
          </a:p>
        </p:txBody>
      </p:sp>
      <p:sp>
        <p:nvSpPr>
          <p:cNvPr id="122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10415419" y="5617910"/>
            <a:ext cx="1370968" cy="1013503"/>
          </a:xfrm>
          <a:prstGeom prst="wedgeRoundRectCallout">
            <a:avLst>
              <a:gd name="adj1" fmla="val -36921"/>
              <a:gd name="adj2" fmla="val -78961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Blitz and World War Two</a:t>
            </a:r>
          </a:p>
        </p:txBody>
      </p:sp>
      <p:sp>
        <p:nvSpPr>
          <p:cNvPr id="26" name="AutoShape 30" descr="Image result for bread clip art black and whi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Speech Bubble: Rectangle with Corners Rounded 46">
            <a:extLst>
              <a:ext uri="{FF2B5EF4-FFF2-40B4-BE49-F238E27FC236}">
                <a16:creationId xmlns:a16="http://schemas.microsoft.com/office/drawing/2014/main" id="{FEF09791-C5CF-4974-9779-1A9772439DA9}"/>
              </a:ext>
            </a:extLst>
          </p:cNvPr>
          <p:cNvSpPr/>
          <p:nvPr/>
        </p:nvSpPr>
        <p:spPr>
          <a:xfrm>
            <a:off x="8919481" y="404169"/>
            <a:ext cx="1524983" cy="983338"/>
          </a:xfrm>
          <a:prstGeom prst="wedgeRoundRectCallout">
            <a:avLst>
              <a:gd name="adj1" fmla="val -85103"/>
              <a:gd name="adj2" fmla="val 47394"/>
              <a:gd name="adj3" fmla="val 1666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latin typeface="Twinkl Cursive Looped Light" panose="02000000000000000000" pitchFamily="2" charset="0"/>
              </a:rPr>
              <a:t>The lives of significant individuals: Mary Seacole and Florence Nightingale</a:t>
            </a:r>
          </a:p>
        </p:txBody>
      </p:sp>
      <p:pic>
        <p:nvPicPr>
          <p:cNvPr id="3" name="Graphic 2" descr="House">
            <a:extLst>
              <a:ext uri="{FF2B5EF4-FFF2-40B4-BE49-F238E27FC236}">
                <a16:creationId xmlns:a16="http://schemas.microsoft.com/office/drawing/2014/main" id="{EF39DBDF-68AC-49B5-98AA-F538465763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22724" y="1200099"/>
            <a:ext cx="661603" cy="661603"/>
          </a:xfrm>
          <a:prstGeom prst="rect">
            <a:avLst/>
          </a:prstGeom>
        </p:spPr>
      </p:pic>
      <p:pic>
        <p:nvPicPr>
          <p:cNvPr id="54" name="Graphic 53" descr="Earth globe Africa and Europe">
            <a:extLst>
              <a:ext uri="{FF2B5EF4-FFF2-40B4-BE49-F238E27FC236}">
                <a16:creationId xmlns:a16="http://schemas.microsoft.com/office/drawing/2014/main" id="{E02AC6B9-8DEF-4DC9-A2FF-C4F9D2E748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28242" y="1157779"/>
            <a:ext cx="673105" cy="673105"/>
          </a:xfrm>
          <a:prstGeom prst="rect">
            <a:avLst/>
          </a:prstGeom>
        </p:spPr>
      </p:pic>
      <p:pic>
        <p:nvPicPr>
          <p:cNvPr id="8" name="Graphic 7" descr="Game controller">
            <a:extLst>
              <a:ext uri="{FF2B5EF4-FFF2-40B4-BE49-F238E27FC236}">
                <a16:creationId xmlns:a16="http://schemas.microsoft.com/office/drawing/2014/main" id="{FF120D37-D067-48AD-BAD7-C39E5C679D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995601" y="1008184"/>
            <a:ext cx="585670" cy="585670"/>
          </a:xfrm>
          <a:prstGeom prst="rect">
            <a:avLst/>
          </a:prstGeom>
        </p:spPr>
      </p:pic>
      <p:pic>
        <p:nvPicPr>
          <p:cNvPr id="10" name="Graphic 9" descr="Rocket">
            <a:extLst>
              <a:ext uri="{FF2B5EF4-FFF2-40B4-BE49-F238E27FC236}">
                <a16:creationId xmlns:a16="http://schemas.microsoft.com/office/drawing/2014/main" id="{8825CC58-44EA-4B7F-8D01-C38C9D7838F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017989" y="1243487"/>
            <a:ext cx="665441" cy="665441"/>
          </a:xfrm>
          <a:prstGeom prst="rect">
            <a:avLst/>
          </a:prstGeom>
        </p:spPr>
      </p:pic>
      <p:pic>
        <p:nvPicPr>
          <p:cNvPr id="14" name="Graphic 13" descr="Drama">
            <a:extLst>
              <a:ext uri="{FF2B5EF4-FFF2-40B4-BE49-F238E27FC236}">
                <a16:creationId xmlns:a16="http://schemas.microsoft.com/office/drawing/2014/main" id="{80D9C37A-3DB8-4678-8A26-67F91F6E03A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650935" y="5528830"/>
            <a:ext cx="476915" cy="476915"/>
          </a:xfrm>
          <a:prstGeom prst="rect">
            <a:avLst/>
          </a:prstGeom>
        </p:spPr>
      </p:pic>
      <p:pic>
        <p:nvPicPr>
          <p:cNvPr id="16" name="Graphic 15" descr="Lighthouse scene">
            <a:extLst>
              <a:ext uri="{FF2B5EF4-FFF2-40B4-BE49-F238E27FC236}">
                <a16:creationId xmlns:a16="http://schemas.microsoft.com/office/drawing/2014/main" id="{615F511F-D813-4114-9CC1-F931580A08D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245188" y="1993812"/>
            <a:ext cx="554740" cy="554740"/>
          </a:xfrm>
          <a:prstGeom prst="rect">
            <a:avLst/>
          </a:prstGeom>
        </p:spPr>
      </p:pic>
      <p:pic>
        <p:nvPicPr>
          <p:cNvPr id="20" name="Graphic 19" descr="Desert scene">
            <a:extLst>
              <a:ext uri="{FF2B5EF4-FFF2-40B4-BE49-F238E27FC236}">
                <a16:creationId xmlns:a16="http://schemas.microsoft.com/office/drawing/2014/main" id="{9593A21C-417E-4291-A4D4-7A9CE816A29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9565127" y="5257528"/>
            <a:ext cx="665441" cy="66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29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plate">
      <a:dk1>
        <a:srgbClr val="000000"/>
      </a:dk1>
      <a:lt1>
        <a:sysClr val="window" lastClr="FFFFFF"/>
      </a:lt1>
      <a:dk2>
        <a:srgbClr val="44546A"/>
      </a:dk2>
      <a:lt2>
        <a:srgbClr val="E7E6E6"/>
      </a:lt2>
      <a:accent1>
        <a:srgbClr val="FFFFCC"/>
      </a:accent1>
      <a:accent2>
        <a:srgbClr val="CCFFCC"/>
      </a:accent2>
      <a:accent3>
        <a:srgbClr val="CCECFF"/>
      </a:accent3>
      <a:accent4>
        <a:srgbClr val="FFDBB7"/>
      </a:accent4>
      <a:accent5>
        <a:srgbClr val="CCCCFF"/>
      </a:accent5>
      <a:accent6>
        <a:srgbClr val="E6E7E5"/>
      </a:accent6>
      <a:hlink>
        <a:srgbClr val="023160"/>
      </a:hlink>
      <a:folHlink>
        <a:srgbClr val="023160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 Template" id="{0C436E31-3B6D-458B-880F-B9508A4E8D2F}" vid="{6E0F1D72-D947-42BC-A17C-C34DB52FDA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BB2FC5C2D7044395116DE9195EA8E6" ma:contentTypeVersion="15" ma:contentTypeDescription="Create a new document." ma:contentTypeScope="" ma:versionID="4b8dc954b715096b030b2d732d371a8f">
  <xsd:schema xmlns:xsd="http://www.w3.org/2001/XMLSchema" xmlns:xs="http://www.w3.org/2001/XMLSchema" xmlns:p="http://schemas.microsoft.com/office/2006/metadata/properties" xmlns:ns2="e7053337-f650-4a05-a77f-0c66d8e74299" xmlns:ns3="3a0ed795-4122-4af9-9632-b0e640d7137a" targetNamespace="http://schemas.microsoft.com/office/2006/metadata/properties" ma:root="true" ma:fieldsID="1d1b3da0f01b3dfb78ace328112bc85f" ns2:_="" ns3:_="">
    <xsd:import namespace="e7053337-f650-4a05-a77f-0c66d8e74299"/>
    <xsd:import namespace="3a0ed795-4122-4af9-9632-b0e640d713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053337-f650-4a05-a77f-0c66d8e742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e13e070-be36-46c7-825e-c533cd9bf2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0ed795-4122-4af9-9632-b0e640d7137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671e84c-f972-4a30-8453-2eaa6b6f25d6}" ma:internalName="TaxCatchAll" ma:showField="CatchAllData" ma:web="3a0ed795-4122-4af9-9632-b0e640d713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a0ed795-4122-4af9-9632-b0e640d7137a" xsi:nil="true"/>
    <lcf76f155ced4ddcb4097134ff3c332f xmlns="e7053337-f650-4a05-a77f-0c66d8e742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54438B-9C9B-45C9-B4E0-9B97FB46A0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738F75-85F5-4B64-BBEC-C24CB5C924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053337-f650-4a05-a77f-0c66d8e74299"/>
    <ds:schemaRef ds:uri="3a0ed795-4122-4af9-9632-b0e640d713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D7FFC9-7A15-4922-A3A5-3B1C23609465}">
  <ds:schemaRefs>
    <ds:schemaRef ds:uri="http://schemas.microsoft.com/office/2006/metadata/properties"/>
    <ds:schemaRef ds:uri="http://schemas.microsoft.com/office/infopath/2007/PartnerControls"/>
    <ds:schemaRef ds:uri="3a0ed795-4122-4af9-9632-b0e640d7137a"/>
    <ds:schemaRef ds:uri="e7053337-f650-4a05-a77f-0c66d8e742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Master Template</Template>
  <TotalTime>1505</TotalTime>
  <Words>173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Century Gothic</vt:lpstr>
      <vt:lpstr>Twinkl Cursive Looped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Josie Luff</dc:creator>
  <cp:lastModifiedBy>Mrs Lowe</cp:lastModifiedBy>
  <cp:revision>102</cp:revision>
  <dcterms:created xsi:type="dcterms:W3CDTF">2019-09-21T06:16:16Z</dcterms:created>
  <dcterms:modified xsi:type="dcterms:W3CDTF">2026-02-08T16:04:03Z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0x010100F0BB2FC5C2D7044395116DE9195EA8E6</vt:lpwstr>
  </property>
  <property fmtid="{D5CDD505-2E9C-101B-9397-08002B2CF9AE}" pid="3" name="MediaServiceImageTags">
    <vt:lpwstr/>
  </property>
</Properties>
</file>